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322" r:id="rId2"/>
    <p:sldId id="260" r:id="rId3"/>
    <p:sldId id="361" r:id="rId4"/>
    <p:sldId id="334" r:id="rId5"/>
    <p:sldId id="335" r:id="rId6"/>
    <p:sldId id="401" r:id="rId7"/>
    <p:sldId id="402" r:id="rId8"/>
    <p:sldId id="403" r:id="rId9"/>
    <p:sldId id="336" r:id="rId10"/>
    <p:sldId id="337" r:id="rId11"/>
    <p:sldId id="338" r:id="rId12"/>
    <p:sldId id="339" r:id="rId13"/>
    <p:sldId id="340" r:id="rId14"/>
    <p:sldId id="344" r:id="rId15"/>
    <p:sldId id="404" r:id="rId16"/>
    <p:sldId id="405" r:id="rId17"/>
    <p:sldId id="406" r:id="rId18"/>
    <p:sldId id="407" r:id="rId19"/>
    <p:sldId id="345" r:id="rId20"/>
    <p:sldId id="408" r:id="rId21"/>
    <p:sldId id="346" r:id="rId22"/>
    <p:sldId id="347" r:id="rId23"/>
    <p:sldId id="400" r:id="rId24"/>
    <p:sldId id="410" r:id="rId25"/>
    <p:sldId id="348" r:id="rId26"/>
    <p:sldId id="351" r:id="rId27"/>
    <p:sldId id="349" r:id="rId28"/>
    <p:sldId id="411" r:id="rId29"/>
    <p:sldId id="412" r:id="rId30"/>
    <p:sldId id="389" r:id="rId31"/>
    <p:sldId id="413" r:id="rId32"/>
    <p:sldId id="350" r:id="rId33"/>
    <p:sldId id="341" r:id="rId34"/>
    <p:sldId id="382" r:id="rId35"/>
    <p:sldId id="390" r:id="rId36"/>
    <p:sldId id="414" r:id="rId37"/>
    <p:sldId id="415" r:id="rId38"/>
    <p:sldId id="385" r:id="rId39"/>
    <p:sldId id="386" r:id="rId40"/>
    <p:sldId id="387" r:id="rId41"/>
    <p:sldId id="352" r:id="rId42"/>
    <p:sldId id="354" r:id="rId43"/>
    <p:sldId id="355" r:id="rId44"/>
    <p:sldId id="396" r:id="rId45"/>
    <p:sldId id="397" r:id="rId46"/>
    <p:sldId id="398" r:id="rId47"/>
    <p:sldId id="417" r:id="rId48"/>
    <p:sldId id="388" r:id="rId49"/>
    <p:sldId id="399" r:id="rId50"/>
    <p:sldId id="416" r:id="rId51"/>
    <p:sldId id="392" r:id="rId52"/>
    <p:sldId id="356" r:id="rId53"/>
    <p:sldId id="358" r:id="rId54"/>
    <p:sldId id="359" r:id="rId55"/>
    <p:sldId id="279" r:id="rId56"/>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D939B9-C3FC-473D-ACF9-DD90A77D9155}" v="82" dt="2025-07-15T13:21:58.746"/>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2" autoAdjust="0"/>
    <p:restoredTop sz="79927" autoAdjust="0"/>
  </p:normalViewPr>
  <p:slideViewPr>
    <p:cSldViewPr snapToGrid="0" showGuides="1">
      <p:cViewPr varScale="1">
        <p:scale>
          <a:sx n="59" d="100"/>
          <a:sy n="59" d="100"/>
        </p:scale>
        <p:origin x="1112"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DBD939B9-C3FC-473D-ACF9-DD90A77D9155}"/>
    <pc:docChg chg="undo custSel addSld delSld modSld sldOrd">
      <pc:chgData name="Cooling, Chris" userId="6dcf99c9-2ba5-410a-8445-0893a3d1421f" providerId="ADAL" clId="{DBD939B9-C3FC-473D-ACF9-DD90A77D9155}" dt="2025-07-15T13:31:41.186" v="33510" actId="478"/>
      <pc:docMkLst>
        <pc:docMk/>
      </pc:docMkLst>
      <pc:sldChg chg="modSp mod modNotesTx">
        <pc:chgData name="Cooling, Chris" userId="6dcf99c9-2ba5-410a-8445-0893a3d1421f" providerId="ADAL" clId="{DBD939B9-C3FC-473D-ACF9-DD90A77D9155}" dt="2025-07-09T12:33:49.683" v="4163" actId="33524"/>
        <pc:sldMkLst>
          <pc:docMk/>
          <pc:sldMk cId="1477043964" sldId="335"/>
        </pc:sldMkLst>
        <pc:spChg chg="mod">
          <ac:chgData name="Cooling, Chris" userId="6dcf99c9-2ba5-410a-8445-0893a3d1421f" providerId="ADAL" clId="{DBD939B9-C3FC-473D-ACF9-DD90A77D9155}" dt="2025-07-08T15:03:59.617" v="19" actId="20577"/>
          <ac:spMkLst>
            <pc:docMk/>
            <pc:sldMk cId="1477043964" sldId="335"/>
            <ac:spMk id="2" creationId="{6F5D226D-AEEE-9CAD-EC6D-58B1E3EBB257}"/>
          </ac:spMkLst>
        </pc:spChg>
        <pc:spChg chg="mod">
          <ac:chgData name="Cooling, Chris" userId="6dcf99c9-2ba5-410a-8445-0893a3d1421f" providerId="ADAL" clId="{DBD939B9-C3FC-473D-ACF9-DD90A77D9155}" dt="2025-07-09T08:56:49.739" v="422" actId="20577"/>
          <ac:spMkLst>
            <pc:docMk/>
            <pc:sldMk cId="1477043964" sldId="335"/>
            <ac:spMk id="3" creationId="{3059243C-26C4-B42B-1D89-75DB3A5CA945}"/>
          </ac:spMkLst>
        </pc:spChg>
      </pc:sldChg>
      <pc:sldChg chg="modNotesTx">
        <pc:chgData name="Cooling, Chris" userId="6dcf99c9-2ba5-410a-8445-0893a3d1421f" providerId="ADAL" clId="{DBD939B9-C3FC-473D-ACF9-DD90A77D9155}" dt="2025-07-09T12:52:26.713" v="7665" actId="20577"/>
        <pc:sldMkLst>
          <pc:docMk/>
          <pc:sldMk cId="496458191" sldId="336"/>
        </pc:sldMkLst>
      </pc:sldChg>
      <pc:sldChg chg="modSp mod modNotesTx">
        <pc:chgData name="Cooling, Chris" userId="6dcf99c9-2ba5-410a-8445-0893a3d1421f" providerId="ADAL" clId="{DBD939B9-C3FC-473D-ACF9-DD90A77D9155}" dt="2025-07-09T13:28:34.046" v="9181" actId="20577"/>
        <pc:sldMkLst>
          <pc:docMk/>
          <pc:sldMk cId="2664951763" sldId="337"/>
        </pc:sldMkLst>
        <pc:spChg chg="mod">
          <ac:chgData name="Cooling, Chris" userId="6dcf99c9-2ba5-410a-8445-0893a3d1421f" providerId="ADAL" clId="{DBD939B9-C3FC-473D-ACF9-DD90A77D9155}" dt="2025-07-09T13:20:38.539" v="8079" actId="1076"/>
          <ac:spMkLst>
            <pc:docMk/>
            <pc:sldMk cId="2664951763" sldId="337"/>
            <ac:spMk id="9" creationId="{801C6A3A-92F5-F69D-6B42-CFDAC415F0E0}"/>
          </ac:spMkLst>
        </pc:spChg>
        <pc:spChg chg="mod">
          <ac:chgData name="Cooling, Chris" userId="6dcf99c9-2ba5-410a-8445-0893a3d1421f" providerId="ADAL" clId="{DBD939B9-C3FC-473D-ACF9-DD90A77D9155}" dt="2025-07-09T13:20:30.437" v="8078" actId="20577"/>
          <ac:spMkLst>
            <pc:docMk/>
            <pc:sldMk cId="2664951763" sldId="337"/>
            <ac:spMk id="13" creationId="{EC044D20-1016-BF1D-BDB5-AC9D31E17563}"/>
          </ac:spMkLst>
        </pc:spChg>
        <pc:spChg chg="mod">
          <ac:chgData name="Cooling, Chris" userId="6dcf99c9-2ba5-410a-8445-0893a3d1421f" providerId="ADAL" clId="{DBD939B9-C3FC-473D-ACF9-DD90A77D9155}" dt="2025-07-09T13:19:42.276" v="8059" actId="1076"/>
          <ac:spMkLst>
            <pc:docMk/>
            <pc:sldMk cId="2664951763" sldId="337"/>
            <ac:spMk id="14" creationId="{6D400402-2EAA-35C9-1C83-7481E1076D0E}"/>
          </ac:spMkLst>
        </pc:spChg>
        <pc:spChg chg="mod">
          <ac:chgData name="Cooling, Chris" userId="6dcf99c9-2ba5-410a-8445-0893a3d1421f" providerId="ADAL" clId="{DBD939B9-C3FC-473D-ACF9-DD90A77D9155}" dt="2025-07-09T13:19:38.292" v="8058" actId="14100"/>
          <ac:spMkLst>
            <pc:docMk/>
            <pc:sldMk cId="2664951763" sldId="337"/>
            <ac:spMk id="17" creationId="{1A4A33B8-3F5E-C38F-E75E-B2389DD19792}"/>
          </ac:spMkLst>
        </pc:spChg>
      </pc:sldChg>
      <pc:sldChg chg="modNotesTx">
        <pc:chgData name="Cooling, Chris" userId="6dcf99c9-2ba5-410a-8445-0893a3d1421f" providerId="ADAL" clId="{DBD939B9-C3FC-473D-ACF9-DD90A77D9155}" dt="2025-07-09T13:33:19.999" v="9246"/>
        <pc:sldMkLst>
          <pc:docMk/>
          <pc:sldMk cId="3622005211" sldId="338"/>
        </pc:sldMkLst>
      </pc:sldChg>
      <pc:sldChg chg="addSp delSp modSp mod modNotesTx">
        <pc:chgData name="Cooling, Chris" userId="6dcf99c9-2ba5-410a-8445-0893a3d1421f" providerId="ADAL" clId="{DBD939B9-C3FC-473D-ACF9-DD90A77D9155}" dt="2025-07-09T14:28:35.869" v="9504"/>
        <pc:sldMkLst>
          <pc:docMk/>
          <pc:sldMk cId="554491314" sldId="339"/>
        </pc:sldMkLst>
        <pc:spChg chg="mod">
          <ac:chgData name="Cooling, Chris" userId="6dcf99c9-2ba5-410a-8445-0893a3d1421f" providerId="ADAL" clId="{DBD939B9-C3FC-473D-ACF9-DD90A77D9155}" dt="2025-07-09T14:27:10.064" v="9298" actId="1076"/>
          <ac:spMkLst>
            <pc:docMk/>
            <pc:sldMk cId="554491314" sldId="339"/>
            <ac:spMk id="9" creationId="{DC5112D2-DE76-FA41-F774-25A93955EF29}"/>
          </ac:spMkLst>
        </pc:spChg>
        <pc:picChg chg="add mod">
          <ac:chgData name="Cooling, Chris" userId="6dcf99c9-2ba5-410a-8445-0893a3d1421f" providerId="ADAL" clId="{DBD939B9-C3FC-473D-ACF9-DD90A77D9155}" dt="2025-07-09T14:26:55.519" v="9279" actId="1076"/>
          <ac:picMkLst>
            <pc:docMk/>
            <pc:sldMk cId="554491314" sldId="339"/>
            <ac:picMk id="12" creationId="{550E1DD9-6A17-7BA4-F621-3C4F7E64FD5F}"/>
          </ac:picMkLst>
        </pc:picChg>
      </pc:sldChg>
      <pc:sldChg chg="addSp delSp modSp mod modNotesTx">
        <pc:chgData name="Cooling, Chris" userId="6dcf99c9-2ba5-410a-8445-0893a3d1421f" providerId="ADAL" clId="{DBD939B9-C3FC-473D-ACF9-DD90A77D9155}" dt="2025-07-15T12:50:34.655" v="32103"/>
        <pc:sldMkLst>
          <pc:docMk/>
          <pc:sldMk cId="522323507" sldId="340"/>
        </pc:sldMkLst>
        <pc:spChg chg="mod">
          <ac:chgData name="Cooling, Chris" userId="6dcf99c9-2ba5-410a-8445-0893a3d1421f" providerId="ADAL" clId="{DBD939B9-C3FC-473D-ACF9-DD90A77D9155}" dt="2025-07-09T14:34:14.193" v="9563" actId="1076"/>
          <ac:spMkLst>
            <pc:docMk/>
            <pc:sldMk cId="522323507" sldId="340"/>
            <ac:spMk id="3" creationId="{F28BFF46-EB78-5B2D-D86B-5D647B65F54F}"/>
          </ac:spMkLst>
        </pc:spChg>
        <pc:spChg chg="add mod">
          <ac:chgData name="Cooling, Chris" userId="6dcf99c9-2ba5-410a-8445-0893a3d1421f" providerId="ADAL" clId="{DBD939B9-C3FC-473D-ACF9-DD90A77D9155}" dt="2025-07-15T12:50:34.655" v="32103"/>
          <ac:spMkLst>
            <pc:docMk/>
            <pc:sldMk cId="522323507" sldId="340"/>
            <ac:spMk id="4" creationId="{B8647EC2-275F-D211-DBA9-D49AF00A0C2C}"/>
          </ac:spMkLst>
        </pc:spChg>
        <pc:spChg chg="mod">
          <ac:chgData name="Cooling, Chris" userId="6dcf99c9-2ba5-410a-8445-0893a3d1421f" providerId="ADAL" clId="{DBD939B9-C3FC-473D-ACF9-DD90A77D9155}" dt="2025-07-09T14:33:35.015" v="9506" actId="20577"/>
          <ac:spMkLst>
            <pc:docMk/>
            <pc:sldMk cId="522323507" sldId="340"/>
            <ac:spMk id="8" creationId="{13D10008-450C-63A7-F802-E892D06F8D86}"/>
          </ac:spMkLst>
        </pc:spChg>
        <pc:picChg chg="add mod">
          <ac:chgData name="Cooling, Chris" userId="6dcf99c9-2ba5-410a-8445-0893a3d1421f" providerId="ADAL" clId="{DBD939B9-C3FC-473D-ACF9-DD90A77D9155}" dt="2025-07-09T14:35:07.306" v="9572" actId="1076"/>
          <ac:picMkLst>
            <pc:docMk/>
            <pc:sldMk cId="522323507" sldId="340"/>
            <ac:picMk id="13" creationId="{059700F1-BD61-917F-98B5-38D3188CF946}"/>
          </ac:picMkLst>
        </pc:picChg>
      </pc:sldChg>
      <pc:sldChg chg="ord">
        <pc:chgData name="Cooling, Chris" userId="6dcf99c9-2ba5-410a-8445-0893a3d1421f" providerId="ADAL" clId="{DBD939B9-C3FC-473D-ACF9-DD90A77D9155}" dt="2025-07-09T14:38:45.147" v="9972"/>
        <pc:sldMkLst>
          <pc:docMk/>
          <pc:sldMk cId="2197094557" sldId="341"/>
        </pc:sldMkLst>
      </pc:sldChg>
      <pc:sldChg chg="del">
        <pc:chgData name="Cooling, Chris" userId="6dcf99c9-2ba5-410a-8445-0893a3d1421f" providerId="ADAL" clId="{DBD939B9-C3FC-473D-ACF9-DD90A77D9155}" dt="2025-07-09T14:39:17.244" v="9973" actId="47"/>
        <pc:sldMkLst>
          <pc:docMk/>
          <pc:sldMk cId="3356448482" sldId="342"/>
        </pc:sldMkLst>
      </pc:sldChg>
      <pc:sldChg chg="del">
        <pc:chgData name="Cooling, Chris" userId="6dcf99c9-2ba5-410a-8445-0893a3d1421f" providerId="ADAL" clId="{DBD939B9-C3FC-473D-ACF9-DD90A77D9155}" dt="2025-07-09T14:39:18.949" v="9974" actId="47"/>
        <pc:sldMkLst>
          <pc:docMk/>
          <pc:sldMk cId="4060369684" sldId="343"/>
        </pc:sldMkLst>
      </pc:sldChg>
      <pc:sldChg chg="addSp delSp modSp mod modNotesTx">
        <pc:chgData name="Cooling, Chris" userId="6dcf99c9-2ba5-410a-8445-0893a3d1421f" providerId="ADAL" clId="{DBD939B9-C3FC-473D-ACF9-DD90A77D9155}" dt="2025-07-09T14:51:22.403" v="10139" actId="20577"/>
        <pc:sldMkLst>
          <pc:docMk/>
          <pc:sldMk cId="2539831761" sldId="344"/>
        </pc:sldMkLst>
        <pc:spChg chg="add del mod">
          <ac:chgData name="Cooling, Chris" userId="6dcf99c9-2ba5-410a-8445-0893a3d1421f" providerId="ADAL" clId="{DBD939B9-C3FC-473D-ACF9-DD90A77D9155}" dt="2025-07-09T14:47:03.797" v="10064" actId="1076"/>
          <ac:spMkLst>
            <pc:docMk/>
            <pc:sldMk cId="2539831761" sldId="344"/>
            <ac:spMk id="3" creationId="{7DA4D42E-E718-0798-83C5-679D01B2A167}"/>
          </ac:spMkLst>
        </pc:spChg>
        <pc:picChg chg="add mod">
          <ac:chgData name="Cooling, Chris" userId="6dcf99c9-2ba5-410a-8445-0893a3d1421f" providerId="ADAL" clId="{DBD939B9-C3FC-473D-ACF9-DD90A77D9155}" dt="2025-07-09T14:47:36.589" v="10067" actId="1076"/>
          <ac:picMkLst>
            <pc:docMk/>
            <pc:sldMk cId="2539831761" sldId="344"/>
            <ac:picMk id="8" creationId="{948F7DD2-2FD7-1419-9F80-0595766650F3}"/>
          </ac:picMkLst>
        </pc:picChg>
      </pc:sldChg>
      <pc:sldChg chg="delSp mod modNotesTx">
        <pc:chgData name="Cooling, Chris" userId="6dcf99c9-2ba5-410a-8445-0893a3d1421f" providerId="ADAL" clId="{DBD939B9-C3FC-473D-ACF9-DD90A77D9155}" dt="2025-07-15T12:51:44.934" v="32111" actId="478"/>
        <pc:sldMkLst>
          <pc:docMk/>
          <pc:sldMk cId="1690870462" sldId="345"/>
        </pc:sldMkLst>
        <pc:spChg chg="del">
          <ac:chgData name="Cooling, Chris" userId="6dcf99c9-2ba5-410a-8445-0893a3d1421f" providerId="ADAL" clId="{DBD939B9-C3FC-473D-ACF9-DD90A77D9155}" dt="2025-07-15T12:51:44.934" v="32111" actId="478"/>
          <ac:spMkLst>
            <pc:docMk/>
            <pc:sldMk cId="1690870462" sldId="345"/>
            <ac:spMk id="27" creationId="{68915DBD-257D-8FBE-3BD4-0B11FFB423DD}"/>
          </ac:spMkLst>
        </pc:spChg>
      </pc:sldChg>
      <pc:sldChg chg="addSp delSp modSp mod modNotesTx">
        <pc:chgData name="Cooling, Chris" userId="6dcf99c9-2ba5-410a-8445-0893a3d1421f" providerId="ADAL" clId="{DBD939B9-C3FC-473D-ACF9-DD90A77D9155}" dt="2025-07-10T14:36:37.578" v="15262" actId="14100"/>
        <pc:sldMkLst>
          <pc:docMk/>
          <pc:sldMk cId="3661652897" sldId="346"/>
        </pc:sldMkLst>
        <pc:spChg chg="mod">
          <ac:chgData name="Cooling, Chris" userId="6dcf99c9-2ba5-410a-8445-0893a3d1421f" providerId="ADAL" clId="{DBD939B9-C3FC-473D-ACF9-DD90A77D9155}" dt="2025-07-10T14:36:37.578" v="15262" actId="14100"/>
          <ac:spMkLst>
            <pc:docMk/>
            <pc:sldMk cId="3661652897" sldId="346"/>
            <ac:spMk id="3" creationId="{C9D1533B-25F3-1C08-9D02-32EDD1301723}"/>
          </ac:spMkLst>
        </pc:spChg>
        <pc:picChg chg="add mod">
          <ac:chgData name="Cooling, Chris" userId="6dcf99c9-2ba5-410a-8445-0893a3d1421f" providerId="ADAL" clId="{DBD939B9-C3FC-473D-ACF9-DD90A77D9155}" dt="2025-07-10T14:34:13.368" v="15120" actId="1076"/>
          <ac:picMkLst>
            <pc:docMk/>
            <pc:sldMk cId="3661652897" sldId="346"/>
            <ac:picMk id="8" creationId="{0AEA2FC0-22D4-0AB7-DCFD-78DD719B0766}"/>
          </ac:picMkLst>
        </pc:picChg>
      </pc:sldChg>
      <pc:sldChg chg="modSp mod">
        <pc:chgData name="Cooling, Chris" userId="6dcf99c9-2ba5-410a-8445-0893a3d1421f" providerId="ADAL" clId="{DBD939B9-C3FC-473D-ACF9-DD90A77D9155}" dt="2025-07-11T09:45:54.210" v="16583" actId="207"/>
        <pc:sldMkLst>
          <pc:docMk/>
          <pc:sldMk cId="2070119441" sldId="347"/>
        </pc:sldMkLst>
        <pc:spChg chg="mod">
          <ac:chgData name="Cooling, Chris" userId="6dcf99c9-2ba5-410a-8445-0893a3d1421f" providerId="ADAL" clId="{DBD939B9-C3FC-473D-ACF9-DD90A77D9155}" dt="2025-07-11T09:45:54.210" v="16583" actId="207"/>
          <ac:spMkLst>
            <pc:docMk/>
            <pc:sldMk cId="2070119441" sldId="347"/>
            <ac:spMk id="4" creationId="{31BCB96C-8C2A-E1CF-4579-924A4E5EFA5C}"/>
          </ac:spMkLst>
        </pc:spChg>
      </pc:sldChg>
      <pc:sldChg chg="addSp delSp modSp mod modNotesTx">
        <pc:chgData name="Cooling, Chris" userId="6dcf99c9-2ba5-410a-8445-0893a3d1421f" providerId="ADAL" clId="{DBD939B9-C3FC-473D-ACF9-DD90A77D9155}" dt="2025-07-11T13:59:33.958" v="19895" actId="20577"/>
        <pc:sldMkLst>
          <pc:docMk/>
          <pc:sldMk cId="1269268474" sldId="348"/>
        </pc:sldMkLst>
        <pc:spChg chg="mod">
          <ac:chgData name="Cooling, Chris" userId="6dcf99c9-2ba5-410a-8445-0893a3d1421f" providerId="ADAL" clId="{DBD939B9-C3FC-473D-ACF9-DD90A77D9155}" dt="2025-07-11T10:57:26.104" v="19291"/>
          <ac:spMkLst>
            <pc:docMk/>
            <pc:sldMk cId="1269268474" sldId="348"/>
            <ac:spMk id="3" creationId="{866EBA9E-6C64-405E-67AD-B12149F84C93}"/>
          </ac:spMkLst>
        </pc:spChg>
        <pc:spChg chg="add mod">
          <ac:chgData name="Cooling, Chris" userId="6dcf99c9-2ba5-410a-8445-0893a3d1421f" providerId="ADAL" clId="{DBD939B9-C3FC-473D-ACF9-DD90A77D9155}" dt="2025-07-11T10:59:43.864" v="19776" actId="14100"/>
          <ac:spMkLst>
            <pc:docMk/>
            <pc:sldMk cId="1269268474" sldId="348"/>
            <ac:spMk id="17" creationId="{381011C7-D455-B8EE-09BD-B93174E88086}"/>
          </ac:spMkLst>
        </pc:spChg>
        <pc:picChg chg="add mod">
          <ac:chgData name="Cooling, Chris" userId="6dcf99c9-2ba5-410a-8445-0893a3d1421f" providerId="ADAL" clId="{DBD939B9-C3FC-473D-ACF9-DD90A77D9155}" dt="2025-07-11T10:55:22.321" v="18971" actId="1076"/>
          <ac:picMkLst>
            <pc:docMk/>
            <pc:sldMk cId="1269268474" sldId="348"/>
            <ac:picMk id="16" creationId="{48EB5190-F8C6-6C6D-3CC8-3CF7DA82F762}"/>
          </ac:picMkLst>
        </pc:picChg>
      </pc:sldChg>
      <pc:sldChg chg="addSp delSp modSp mod">
        <pc:chgData name="Cooling, Chris" userId="6dcf99c9-2ba5-410a-8445-0893a3d1421f" providerId="ADAL" clId="{DBD939B9-C3FC-473D-ACF9-DD90A77D9155}" dt="2025-07-14T13:22:37.109" v="23682" actId="1076"/>
        <pc:sldMkLst>
          <pc:docMk/>
          <pc:sldMk cId="153547941" sldId="349"/>
        </pc:sldMkLst>
        <pc:spChg chg="mod">
          <ac:chgData name="Cooling, Chris" userId="6dcf99c9-2ba5-410a-8445-0893a3d1421f" providerId="ADAL" clId="{DBD939B9-C3FC-473D-ACF9-DD90A77D9155}" dt="2025-07-14T13:22:37.109" v="23682" actId="1076"/>
          <ac:spMkLst>
            <pc:docMk/>
            <pc:sldMk cId="153547941" sldId="349"/>
            <ac:spMk id="8" creationId="{1DD05FC0-2C2C-FD0F-8999-73434437A86C}"/>
          </ac:spMkLst>
        </pc:spChg>
        <pc:spChg chg="mod">
          <ac:chgData name="Cooling, Chris" userId="6dcf99c9-2ba5-410a-8445-0893a3d1421f" providerId="ADAL" clId="{DBD939B9-C3FC-473D-ACF9-DD90A77D9155}" dt="2025-07-14T13:22:33.172" v="23681" actId="207"/>
          <ac:spMkLst>
            <pc:docMk/>
            <pc:sldMk cId="153547941" sldId="349"/>
            <ac:spMk id="13" creationId="{A45CB76B-35BE-CF0D-3FA7-1AF99DC02950}"/>
          </ac:spMkLst>
        </pc:spChg>
        <pc:picChg chg="add mod">
          <ac:chgData name="Cooling, Chris" userId="6dcf99c9-2ba5-410a-8445-0893a3d1421f" providerId="ADAL" clId="{DBD939B9-C3FC-473D-ACF9-DD90A77D9155}" dt="2025-07-11T14:15:29.805" v="19938" actId="1076"/>
          <ac:picMkLst>
            <pc:docMk/>
            <pc:sldMk cId="153547941" sldId="349"/>
            <ac:picMk id="9" creationId="{81D2A5BB-00AA-A29C-9693-C0E5EB695559}"/>
          </ac:picMkLst>
        </pc:picChg>
      </pc:sldChg>
      <pc:sldChg chg="addSp delSp modSp mod modNotesTx">
        <pc:chgData name="Cooling, Chris" userId="6dcf99c9-2ba5-410a-8445-0893a3d1421f" providerId="ADAL" clId="{DBD939B9-C3FC-473D-ACF9-DD90A77D9155}" dt="2025-07-14T14:18:01.978" v="24721" actId="1076"/>
        <pc:sldMkLst>
          <pc:docMk/>
          <pc:sldMk cId="1413955769" sldId="350"/>
        </pc:sldMkLst>
        <pc:picChg chg="del">
          <ac:chgData name="Cooling, Chris" userId="6dcf99c9-2ba5-410a-8445-0893a3d1421f" providerId="ADAL" clId="{DBD939B9-C3FC-473D-ACF9-DD90A77D9155}" dt="2025-07-14T14:17:50.697" v="24715" actId="478"/>
          <ac:picMkLst>
            <pc:docMk/>
            <pc:sldMk cId="1413955769" sldId="350"/>
            <ac:picMk id="9" creationId="{ACF4C362-E879-47B0-9F50-CB5555F4A0FB}"/>
          </ac:picMkLst>
        </pc:picChg>
        <pc:picChg chg="add mod">
          <ac:chgData name="Cooling, Chris" userId="6dcf99c9-2ba5-410a-8445-0893a3d1421f" providerId="ADAL" clId="{DBD939B9-C3FC-473D-ACF9-DD90A77D9155}" dt="2025-07-14T14:18:01.978" v="24721" actId="1076"/>
          <ac:picMkLst>
            <pc:docMk/>
            <pc:sldMk cId="1413955769" sldId="350"/>
            <ac:picMk id="10" creationId="{9B3980FF-9CB9-974D-E73C-0C757A59A88F}"/>
          </ac:picMkLst>
        </pc:picChg>
      </pc:sldChg>
      <pc:sldChg chg="modSp mod ord modNotesTx">
        <pc:chgData name="Cooling, Chris" userId="6dcf99c9-2ba5-410a-8445-0893a3d1421f" providerId="ADAL" clId="{DBD939B9-C3FC-473D-ACF9-DD90A77D9155}" dt="2025-07-15T10:58:37.255" v="32102" actId="20577"/>
        <pc:sldMkLst>
          <pc:docMk/>
          <pc:sldMk cId="4094500383" sldId="351"/>
        </pc:sldMkLst>
        <pc:spChg chg="mod">
          <ac:chgData name="Cooling, Chris" userId="6dcf99c9-2ba5-410a-8445-0893a3d1421f" providerId="ADAL" clId="{DBD939B9-C3FC-473D-ACF9-DD90A77D9155}" dt="2025-07-15T10:58:27.528" v="32096" actId="20577"/>
          <ac:spMkLst>
            <pc:docMk/>
            <pc:sldMk cId="4094500383" sldId="351"/>
            <ac:spMk id="2" creationId="{6F5D226D-AEEE-9CAD-EC6D-58B1E3EBB257}"/>
          </ac:spMkLst>
        </pc:spChg>
      </pc:sldChg>
      <pc:sldChg chg="modSp mod modNotesTx">
        <pc:chgData name="Cooling, Chris" userId="6dcf99c9-2ba5-410a-8445-0893a3d1421f" providerId="ADAL" clId="{DBD939B9-C3FC-473D-ACF9-DD90A77D9155}" dt="2025-07-14T14:49:31.652" v="25548" actId="33524"/>
        <pc:sldMkLst>
          <pc:docMk/>
          <pc:sldMk cId="1485472807" sldId="352"/>
        </pc:sldMkLst>
        <pc:spChg chg="mod">
          <ac:chgData name="Cooling, Chris" userId="6dcf99c9-2ba5-410a-8445-0893a3d1421f" providerId="ADAL" clId="{DBD939B9-C3FC-473D-ACF9-DD90A77D9155}" dt="2025-07-14T14:47:46.522" v="25528" actId="33524"/>
          <ac:spMkLst>
            <pc:docMk/>
            <pc:sldMk cId="1485472807" sldId="352"/>
            <ac:spMk id="3" creationId="{B83FBF0D-DB3A-AB84-F2C5-DA4CE233B398}"/>
          </ac:spMkLst>
        </pc:spChg>
      </pc:sldChg>
      <pc:sldChg chg="modSp mod modNotesTx">
        <pc:chgData name="Cooling, Chris" userId="6dcf99c9-2ba5-410a-8445-0893a3d1421f" providerId="ADAL" clId="{DBD939B9-C3FC-473D-ACF9-DD90A77D9155}" dt="2025-07-15T13:22:21.762" v="32122"/>
        <pc:sldMkLst>
          <pc:docMk/>
          <pc:sldMk cId="1434425710" sldId="354"/>
        </pc:sldMkLst>
        <pc:spChg chg="mod">
          <ac:chgData name="Cooling, Chris" userId="6dcf99c9-2ba5-410a-8445-0893a3d1421f" providerId="ADAL" clId="{DBD939B9-C3FC-473D-ACF9-DD90A77D9155}" dt="2025-07-15T13:22:21.762" v="32122"/>
          <ac:spMkLst>
            <pc:docMk/>
            <pc:sldMk cId="1434425710" sldId="354"/>
            <ac:spMk id="2" creationId="{6F5D226D-AEEE-9CAD-EC6D-58B1E3EBB257}"/>
          </ac:spMkLst>
        </pc:spChg>
      </pc:sldChg>
      <pc:sldChg chg="modSp mod modNotesTx">
        <pc:chgData name="Cooling, Chris" userId="6dcf99c9-2ba5-410a-8445-0893a3d1421f" providerId="ADAL" clId="{DBD939B9-C3FC-473D-ACF9-DD90A77D9155}" dt="2025-07-15T13:22:25.368" v="32123"/>
        <pc:sldMkLst>
          <pc:docMk/>
          <pc:sldMk cId="2083210584" sldId="355"/>
        </pc:sldMkLst>
        <pc:spChg chg="mod">
          <ac:chgData name="Cooling, Chris" userId="6dcf99c9-2ba5-410a-8445-0893a3d1421f" providerId="ADAL" clId="{DBD939B9-C3FC-473D-ACF9-DD90A77D9155}" dt="2025-07-15T13:22:25.368" v="32123"/>
          <ac:spMkLst>
            <pc:docMk/>
            <pc:sldMk cId="2083210584" sldId="355"/>
            <ac:spMk id="2" creationId="{6F5D226D-AEEE-9CAD-EC6D-58B1E3EBB257}"/>
          </ac:spMkLst>
        </pc:spChg>
      </pc:sldChg>
      <pc:sldChg chg="addSp delSp modSp mod modNotesTx">
        <pc:chgData name="Cooling, Chris" userId="6dcf99c9-2ba5-410a-8445-0893a3d1421f" providerId="ADAL" clId="{DBD939B9-C3FC-473D-ACF9-DD90A77D9155}" dt="2025-07-15T10:39:27.458" v="32090" actId="1076"/>
        <pc:sldMkLst>
          <pc:docMk/>
          <pc:sldMk cId="988298083" sldId="356"/>
        </pc:sldMkLst>
        <pc:picChg chg="add del mod">
          <ac:chgData name="Cooling, Chris" userId="6dcf99c9-2ba5-410a-8445-0893a3d1421f" providerId="ADAL" clId="{DBD939B9-C3FC-473D-ACF9-DD90A77D9155}" dt="2025-07-15T10:39:14.829" v="32086" actId="478"/>
          <ac:picMkLst>
            <pc:docMk/>
            <pc:sldMk cId="988298083" sldId="356"/>
            <ac:picMk id="8" creationId="{7AFE854B-2E95-44FF-6681-2BEE896CE136}"/>
          </ac:picMkLst>
        </pc:picChg>
        <pc:picChg chg="del">
          <ac:chgData name="Cooling, Chris" userId="6dcf99c9-2ba5-410a-8445-0893a3d1421f" providerId="ADAL" clId="{DBD939B9-C3FC-473D-ACF9-DD90A77D9155}" dt="2025-07-15T10:33:50.688" v="31689" actId="478"/>
          <ac:picMkLst>
            <pc:docMk/>
            <pc:sldMk cId="988298083" sldId="356"/>
            <ac:picMk id="9" creationId="{B7F7BB7C-4DC8-E2A3-459B-EBC2BA450AF7}"/>
          </ac:picMkLst>
        </pc:picChg>
        <pc:picChg chg="add mod">
          <ac:chgData name="Cooling, Chris" userId="6dcf99c9-2ba5-410a-8445-0893a3d1421f" providerId="ADAL" clId="{DBD939B9-C3FC-473D-ACF9-DD90A77D9155}" dt="2025-07-15T10:39:27.458" v="32090" actId="1076"/>
          <ac:picMkLst>
            <pc:docMk/>
            <pc:sldMk cId="988298083" sldId="356"/>
            <ac:picMk id="11" creationId="{BB2F5448-86E2-DD48-13E2-F37B7D9E8B30}"/>
          </ac:picMkLst>
        </pc:picChg>
      </pc:sldChg>
      <pc:sldChg chg="del">
        <pc:chgData name="Cooling, Chris" userId="6dcf99c9-2ba5-410a-8445-0893a3d1421f" providerId="ADAL" clId="{DBD939B9-C3FC-473D-ACF9-DD90A77D9155}" dt="2025-07-15T10:31:38.500" v="31671" actId="47"/>
        <pc:sldMkLst>
          <pc:docMk/>
          <pc:sldMk cId="506164044" sldId="357"/>
        </pc:sldMkLst>
      </pc:sldChg>
      <pc:sldChg chg="del">
        <pc:chgData name="Cooling, Chris" userId="6dcf99c9-2ba5-410a-8445-0893a3d1421f" providerId="ADAL" clId="{DBD939B9-C3FC-473D-ACF9-DD90A77D9155}" dt="2025-07-08T14:38:44.855" v="0" actId="47"/>
        <pc:sldMkLst>
          <pc:docMk/>
          <pc:sldMk cId="3543295302" sldId="362"/>
        </pc:sldMkLst>
      </pc:sldChg>
      <pc:sldChg chg="modSp add mod ord">
        <pc:chgData name="Cooling, Chris" userId="6dcf99c9-2ba5-410a-8445-0893a3d1421f" providerId="ADAL" clId="{DBD939B9-C3FC-473D-ACF9-DD90A77D9155}" dt="2025-07-14T14:20:25.152" v="24722" actId="207"/>
        <pc:sldMkLst>
          <pc:docMk/>
          <pc:sldMk cId="1192537269" sldId="382"/>
        </pc:sldMkLst>
        <pc:spChg chg="mod">
          <ac:chgData name="Cooling, Chris" userId="6dcf99c9-2ba5-410a-8445-0893a3d1421f" providerId="ADAL" clId="{DBD939B9-C3FC-473D-ACF9-DD90A77D9155}" dt="2025-07-14T14:20:25.152" v="24722" actId="207"/>
          <ac:spMkLst>
            <pc:docMk/>
            <pc:sldMk cId="1192537269" sldId="382"/>
            <ac:spMk id="21" creationId="{D738D65A-3346-C521-AB4B-0A9299E10160}"/>
          </ac:spMkLst>
        </pc:spChg>
      </pc:sldChg>
      <pc:sldChg chg="add modNotesTx">
        <pc:chgData name="Cooling, Chris" userId="6dcf99c9-2ba5-410a-8445-0893a3d1421f" providerId="ADAL" clId="{DBD939B9-C3FC-473D-ACF9-DD90A77D9155}" dt="2025-07-14T14:22:50.274" v="24882" actId="20577"/>
        <pc:sldMkLst>
          <pc:docMk/>
          <pc:sldMk cId="3765435039" sldId="385"/>
        </pc:sldMkLst>
      </pc:sldChg>
      <pc:sldChg chg="add modNotesTx">
        <pc:chgData name="Cooling, Chris" userId="6dcf99c9-2ba5-410a-8445-0893a3d1421f" providerId="ADAL" clId="{DBD939B9-C3FC-473D-ACF9-DD90A77D9155}" dt="2025-07-14T14:25:31.874" v="25118"/>
        <pc:sldMkLst>
          <pc:docMk/>
          <pc:sldMk cId="1571122249" sldId="386"/>
        </pc:sldMkLst>
      </pc:sldChg>
      <pc:sldChg chg="addSp delSp modSp add mod modNotesTx">
        <pc:chgData name="Cooling, Chris" userId="6dcf99c9-2ba5-410a-8445-0893a3d1421f" providerId="ADAL" clId="{DBD939B9-C3FC-473D-ACF9-DD90A77D9155}" dt="2025-07-15T13:22:00.299" v="32121" actId="478"/>
        <pc:sldMkLst>
          <pc:docMk/>
          <pc:sldMk cId="2027825944" sldId="387"/>
        </pc:sldMkLst>
        <pc:spChg chg="add del mod">
          <ac:chgData name="Cooling, Chris" userId="6dcf99c9-2ba5-410a-8445-0893a3d1421f" providerId="ADAL" clId="{DBD939B9-C3FC-473D-ACF9-DD90A77D9155}" dt="2025-07-15T13:22:00.299" v="32121" actId="478"/>
          <ac:spMkLst>
            <pc:docMk/>
            <pc:sldMk cId="2027825944" sldId="387"/>
            <ac:spMk id="8" creationId="{5AFD825A-385D-E40D-AAB0-1AE826BF740B}"/>
          </ac:spMkLst>
        </pc:spChg>
      </pc:sldChg>
      <pc:sldChg chg="add modNotesTx">
        <pc:chgData name="Cooling, Chris" userId="6dcf99c9-2ba5-410a-8445-0893a3d1421f" providerId="ADAL" clId="{DBD939B9-C3FC-473D-ACF9-DD90A77D9155}" dt="2025-07-15T09:17:49.136" v="30747" actId="20577"/>
        <pc:sldMkLst>
          <pc:docMk/>
          <pc:sldMk cId="181022392" sldId="388"/>
        </pc:sldMkLst>
      </pc:sldChg>
      <pc:sldChg chg="add del">
        <pc:chgData name="Cooling, Chris" userId="6dcf99c9-2ba5-410a-8445-0893a3d1421f" providerId="ADAL" clId="{DBD939B9-C3FC-473D-ACF9-DD90A77D9155}" dt="2025-07-08T14:52:42.409" v="5" actId="2696"/>
        <pc:sldMkLst>
          <pc:docMk/>
          <pc:sldMk cId="778706311" sldId="388"/>
        </pc:sldMkLst>
      </pc:sldChg>
      <pc:sldChg chg="addSp delSp modSp add mod modNotesTx">
        <pc:chgData name="Cooling, Chris" userId="6dcf99c9-2ba5-410a-8445-0893a3d1421f" providerId="ADAL" clId="{DBD939B9-C3FC-473D-ACF9-DD90A77D9155}" dt="2025-07-14T13:18:22.734" v="23663" actId="33524"/>
        <pc:sldMkLst>
          <pc:docMk/>
          <pc:sldMk cId="199812805" sldId="389"/>
        </pc:sldMkLst>
        <pc:spChg chg="mod">
          <ac:chgData name="Cooling, Chris" userId="6dcf99c9-2ba5-410a-8445-0893a3d1421f" providerId="ADAL" clId="{DBD939B9-C3FC-473D-ACF9-DD90A77D9155}" dt="2025-07-14T10:10:36.637" v="23625" actId="20577"/>
          <ac:spMkLst>
            <pc:docMk/>
            <pc:sldMk cId="199812805" sldId="389"/>
            <ac:spMk id="10" creationId="{EBD27616-4677-4D3D-75C2-2F6AD8278091}"/>
          </ac:spMkLst>
        </pc:spChg>
        <pc:picChg chg="add mod">
          <ac:chgData name="Cooling, Chris" userId="6dcf99c9-2ba5-410a-8445-0893a3d1421f" providerId="ADAL" clId="{DBD939B9-C3FC-473D-ACF9-DD90A77D9155}" dt="2025-07-14T11:44:22.565" v="23629" actId="1076"/>
          <ac:picMkLst>
            <pc:docMk/>
            <pc:sldMk cId="199812805" sldId="389"/>
            <ac:picMk id="4" creationId="{23C94E6E-7914-1837-03B8-01D297A376AA}"/>
          </ac:picMkLst>
        </pc:picChg>
        <pc:picChg chg="del">
          <ac:chgData name="Cooling, Chris" userId="6dcf99c9-2ba5-410a-8445-0893a3d1421f" providerId="ADAL" clId="{DBD939B9-C3FC-473D-ACF9-DD90A77D9155}" dt="2025-07-14T11:44:12.402" v="23626" actId="478"/>
          <ac:picMkLst>
            <pc:docMk/>
            <pc:sldMk cId="199812805" sldId="389"/>
            <ac:picMk id="12" creationId="{45BD10B3-E1A1-CE03-FA70-2D9687DF11FF}"/>
          </ac:picMkLst>
        </pc:picChg>
      </pc:sldChg>
      <pc:sldChg chg="addSp modSp add ord">
        <pc:chgData name="Cooling, Chris" userId="6dcf99c9-2ba5-410a-8445-0893a3d1421f" providerId="ADAL" clId="{DBD939B9-C3FC-473D-ACF9-DD90A77D9155}" dt="2025-07-15T13:00:34.483" v="32116"/>
        <pc:sldMkLst>
          <pc:docMk/>
          <pc:sldMk cId="663906521" sldId="390"/>
        </pc:sldMkLst>
        <pc:spChg chg="add mod">
          <ac:chgData name="Cooling, Chris" userId="6dcf99c9-2ba5-410a-8445-0893a3d1421f" providerId="ADAL" clId="{DBD939B9-C3FC-473D-ACF9-DD90A77D9155}" dt="2025-07-15T13:00:34.483" v="32116"/>
          <ac:spMkLst>
            <pc:docMk/>
            <pc:sldMk cId="663906521" sldId="390"/>
            <ac:spMk id="3" creationId="{9FB8F5C6-0ACD-93EC-BA0B-C83BC46F5782}"/>
          </ac:spMkLst>
        </pc:spChg>
      </pc:sldChg>
      <pc:sldChg chg="add del">
        <pc:chgData name="Cooling, Chris" userId="6dcf99c9-2ba5-410a-8445-0893a3d1421f" providerId="ADAL" clId="{DBD939B9-C3FC-473D-ACF9-DD90A77D9155}" dt="2025-07-14T14:06:29.104" v="24064" actId="47"/>
        <pc:sldMkLst>
          <pc:docMk/>
          <pc:sldMk cId="2466665054" sldId="391"/>
        </pc:sldMkLst>
      </pc:sldChg>
      <pc:sldChg chg="add modNotesTx">
        <pc:chgData name="Cooling, Chris" userId="6dcf99c9-2ba5-410a-8445-0893a3d1421f" providerId="ADAL" clId="{DBD939B9-C3FC-473D-ACF9-DD90A77D9155}" dt="2025-07-15T10:31:17.986" v="31670" actId="20577"/>
        <pc:sldMkLst>
          <pc:docMk/>
          <pc:sldMk cId="4160087984" sldId="392"/>
        </pc:sldMkLst>
      </pc:sldChg>
      <pc:sldChg chg="modSp add mod modNotesTx">
        <pc:chgData name="Cooling, Chris" userId="6dcf99c9-2ba5-410a-8445-0893a3d1421f" providerId="ADAL" clId="{DBD939B9-C3FC-473D-ACF9-DD90A77D9155}" dt="2025-07-14T15:21:43.429" v="26288" actId="20577"/>
        <pc:sldMkLst>
          <pc:docMk/>
          <pc:sldMk cId="4254960119" sldId="396"/>
        </pc:sldMkLst>
        <pc:spChg chg="mod">
          <ac:chgData name="Cooling, Chris" userId="6dcf99c9-2ba5-410a-8445-0893a3d1421f" providerId="ADAL" clId="{DBD939B9-C3FC-473D-ACF9-DD90A77D9155}" dt="2025-07-14T15:14:59.656" v="26112" actId="20577"/>
          <ac:spMkLst>
            <pc:docMk/>
            <pc:sldMk cId="4254960119" sldId="396"/>
            <ac:spMk id="2" creationId="{6F5D226D-AEEE-9CAD-EC6D-58B1E3EBB257}"/>
          </ac:spMkLst>
        </pc:spChg>
      </pc:sldChg>
      <pc:sldChg chg="add">
        <pc:chgData name="Cooling, Chris" userId="6dcf99c9-2ba5-410a-8445-0893a3d1421f" providerId="ADAL" clId="{DBD939B9-C3FC-473D-ACF9-DD90A77D9155}" dt="2025-07-08T14:53:47.741" v="7"/>
        <pc:sldMkLst>
          <pc:docMk/>
          <pc:sldMk cId="1662447807" sldId="397"/>
        </pc:sldMkLst>
      </pc:sldChg>
      <pc:sldChg chg="delSp modSp add mod modNotesTx">
        <pc:chgData name="Cooling, Chris" userId="6dcf99c9-2ba5-410a-8445-0893a3d1421f" providerId="ADAL" clId="{DBD939B9-C3FC-473D-ACF9-DD90A77D9155}" dt="2025-07-15T13:23:17.735" v="32125" actId="478"/>
        <pc:sldMkLst>
          <pc:docMk/>
          <pc:sldMk cId="634848556" sldId="398"/>
        </pc:sldMkLst>
        <pc:spChg chg="mod">
          <ac:chgData name="Cooling, Chris" userId="6dcf99c9-2ba5-410a-8445-0893a3d1421f" providerId="ADAL" clId="{DBD939B9-C3FC-473D-ACF9-DD90A77D9155}" dt="2025-07-14T15:21:57.641" v="26301" actId="20577"/>
          <ac:spMkLst>
            <pc:docMk/>
            <pc:sldMk cId="634848556" sldId="398"/>
            <ac:spMk id="2" creationId="{6F5D226D-AEEE-9CAD-EC6D-58B1E3EBB257}"/>
          </ac:spMkLst>
        </pc:spChg>
        <pc:spChg chg="mod">
          <ac:chgData name="Cooling, Chris" userId="6dcf99c9-2ba5-410a-8445-0893a3d1421f" providerId="ADAL" clId="{DBD939B9-C3FC-473D-ACF9-DD90A77D9155}" dt="2025-07-14T15:49:51.418" v="27555" actId="5793"/>
          <ac:spMkLst>
            <pc:docMk/>
            <pc:sldMk cId="634848556" sldId="398"/>
            <ac:spMk id="4" creationId="{EBBCDA72-5889-3C98-17CD-75D326B16DDC}"/>
          </ac:spMkLst>
        </pc:spChg>
        <pc:spChg chg="del">
          <ac:chgData name="Cooling, Chris" userId="6dcf99c9-2ba5-410a-8445-0893a3d1421f" providerId="ADAL" clId="{DBD939B9-C3FC-473D-ACF9-DD90A77D9155}" dt="2025-07-15T13:23:17.735" v="32125" actId="478"/>
          <ac:spMkLst>
            <pc:docMk/>
            <pc:sldMk cId="634848556" sldId="398"/>
            <ac:spMk id="10" creationId="{9C991674-EAA7-4469-8E13-BEEF5FBC53D2}"/>
          </ac:spMkLst>
        </pc:spChg>
      </pc:sldChg>
      <pc:sldChg chg="addSp delSp modSp add mod modNotesTx">
        <pc:chgData name="Cooling, Chris" userId="6dcf99c9-2ba5-410a-8445-0893a3d1421f" providerId="ADAL" clId="{DBD939B9-C3FC-473D-ACF9-DD90A77D9155}" dt="2025-07-15T10:25:06.707" v="31322" actId="20577"/>
        <pc:sldMkLst>
          <pc:docMk/>
          <pc:sldMk cId="3667219139" sldId="399"/>
        </pc:sldMkLst>
        <pc:spChg chg="mod">
          <ac:chgData name="Cooling, Chris" userId="6dcf99c9-2ba5-410a-8445-0893a3d1421f" providerId="ADAL" clId="{DBD939B9-C3FC-473D-ACF9-DD90A77D9155}" dt="2025-07-15T09:27:55.728" v="30777" actId="20577"/>
          <ac:spMkLst>
            <pc:docMk/>
            <pc:sldMk cId="3667219139" sldId="399"/>
            <ac:spMk id="2" creationId="{6F5D226D-AEEE-9CAD-EC6D-58B1E3EBB257}"/>
          </ac:spMkLst>
        </pc:spChg>
        <pc:spChg chg="mod">
          <ac:chgData name="Cooling, Chris" userId="6dcf99c9-2ba5-410a-8445-0893a3d1421f" providerId="ADAL" clId="{DBD939B9-C3FC-473D-ACF9-DD90A77D9155}" dt="2025-07-15T09:50:48.580" v="30787" actId="207"/>
          <ac:spMkLst>
            <pc:docMk/>
            <pc:sldMk cId="3667219139" sldId="399"/>
            <ac:spMk id="11" creationId="{B81EA0E2-9B81-025F-CF73-C01A0588BB0E}"/>
          </ac:spMkLst>
        </pc:spChg>
        <pc:spChg chg="mod topLvl">
          <ac:chgData name="Cooling, Chris" userId="6dcf99c9-2ba5-410a-8445-0893a3d1421f" providerId="ADAL" clId="{DBD939B9-C3FC-473D-ACF9-DD90A77D9155}" dt="2025-07-15T09:53:44.325" v="30814" actId="1076"/>
          <ac:spMkLst>
            <pc:docMk/>
            <pc:sldMk cId="3667219139" sldId="399"/>
            <ac:spMk id="14" creationId="{5AC2D068-F1F8-AA6F-AB4D-10B7421BE830}"/>
          </ac:spMkLst>
        </pc:spChg>
        <pc:spChg chg="mod topLvl">
          <ac:chgData name="Cooling, Chris" userId="6dcf99c9-2ba5-410a-8445-0893a3d1421f" providerId="ADAL" clId="{DBD939B9-C3FC-473D-ACF9-DD90A77D9155}" dt="2025-07-15T09:53:22.471" v="30811" actId="165"/>
          <ac:spMkLst>
            <pc:docMk/>
            <pc:sldMk cId="3667219139" sldId="399"/>
            <ac:spMk id="15" creationId="{46C79802-29E1-5615-60B4-040D9CFA00BF}"/>
          </ac:spMkLst>
        </pc:spChg>
        <pc:grpChg chg="del mod">
          <ac:chgData name="Cooling, Chris" userId="6dcf99c9-2ba5-410a-8445-0893a3d1421f" providerId="ADAL" clId="{DBD939B9-C3FC-473D-ACF9-DD90A77D9155}" dt="2025-07-15T09:53:22.471" v="30811" actId="165"/>
          <ac:grpSpMkLst>
            <pc:docMk/>
            <pc:sldMk cId="3667219139" sldId="399"/>
            <ac:grpSpMk id="13" creationId="{9B54B372-B89D-20C6-9F90-C60ACFF23D09}"/>
          </ac:grpSpMkLst>
        </pc:grpChg>
        <pc:picChg chg="add mod">
          <ac:chgData name="Cooling, Chris" userId="6dcf99c9-2ba5-410a-8445-0893a3d1421f" providerId="ADAL" clId="{DBD939B9-C3FC-473D-ACF9-DD90A77D9155}" dt="2025-07-15T09:54:50.274" v="30818" actId="1076"/>
          <ac:picMkLst>
            <pc:docMk/>
            <pc:sldMk cId="3667219139" sldId="399"/>
            <ac:picMk id="4" creationId="{D6FE47CD-98F4-A4CF-8D5A-43C3A4A980BF}"/>
          </ac:picMkLst>
        </pc:picChg>
        <pc:picChg chg="del">
          <ac:chgData name="Cooling, Chris" userId="6dcf99c9-2ba5-410a-8445-0893a3d1421f" providerId="ADAL" clId="{DBD939B9-C3FC-473D-ACF9-DD90A77D9155}" dt="2025-07-15T09:52:48.583" v="30807" actId="478"/>
          <ac:picMkLst>
            <pc:docMk/>
            <pc:sldMk cId="3667219139" sldId="399"/>
            <ac:picMk id="12" creationId="{FFD08429-0155-1EE3-5974-B47A10E02C66}"/>
          </ac:picMkLst>
        </pc:picChg>
      </pc:sldChg>
      <pc:sldChg chg="addSp delSp modSp add mod modNotesTx">
        <pc:chgData name="Cooling, Chris" userId="6dcf99c9-2ba5-410a-8445-0893a3d1421f" providerId="ADAL" clId="{DBD939B9-C3FC-473D-ACF9-DD90A77D9155}" dt="2025-07-11T10:23:42.366" v="17988" actId="478"/>
        <pc:sldMkLst>
          <pc:docMk/>
          <pc:sldMk cId="510822919" sldId="400"/>
        </pc:sldMkLst>
        <pc:spChg chg="mod">
          <ac:chgData name="Cooling, Chris" userId="6dcf99c9-2ba5-410a-8445-0893a3d1421f" providerId="ADAL" clId="{DBD939B9-C3FC-473D-ACF9-DD90A77D9155}" dt="2025-07-10T14:57:18.582" v="15412" actId="20577"/>
          <ac:spMkLst>
            <pc:docMk/>
            <pc:sldMk cId="510822919" sldId="400"/>
            <ac:spMk id="2" creationId="{6F5D226D-AEEE-9CAD-EC6D-58B1E3EBB257}"/>
          </ac:spMkLst>
        </pc:spChg>
        <pc:spChg chg="mod">
          <ac:chgData name="Cooling, Chris" userId="6dcf99c9-2ba5-410a-8445-0893a3d1421f" providerId="ADAL" clId="{DBD939B9-C3FC-473D-ACF9-DD90A77D9155}" dt="2025-07-10T15:08:27.014" v="15943" actId="20577"/>
          <ac:spMkLst>
            <pc:docMk/>
            <pc:sldMk cId="510822919" sldId="400"/>
            <ac:spMk id="4" creationId="{CAD27405-DA36-E7CC-1CB7-F777D255AF04}"/>
          </ac:spMkLst>
        </pc:spChg>
        <pc:grpChg chg="mod">
          <ac:chgData name="Cooling, Chris" userId="6dcf99c9-2ba5-410a-8445-0893a3d1421f" providerId="ADAL" clId="{DBD939B9-C3FC-473D-ACF9-DD90A77D9155}" dt="2025-07-10T14:46:19.591" v="15277" actId="1076"/>
          <ac:grpSpMkLst>
            <pc:docMk/>
            <pc:sldMk cId="510822919" sldId="400"/>
            <ac:grpSpMk id="16" creationId="{32423FD3-D344-06F5-5FC4-6B2623D13F78}"/>
          </ac:grpSpMkLst>
        </pc:grpChg>
        <pc:picChg chg="add mod">
          <ac:chgData name="Cooling, Chris" userId="6dcf99c9-2ba5-410a-8445-0893a3d1421f" providerId="ADAL" clId="{DBD939B9-C3FC-473D-ACF9-DD90A77D9155}" dt="2025-07-10T15:04:51.079" v="15937" actId="1076"/>
          <ac:picMkLst>
            <pc:docMk/>
            <pc:sldMk cId="510822919" sldId="400"/>
            <ac:picMk id="13" creationId="{ADD39E2C-4842-4054-3C1B-51D549C4E778}"/>
          </ac:picMkLst>
        </pc:picChg>
      </pc:sldChg>
      <pc:sldChg chg="addSp delSp modSp add mod ord modNotesTx">
        <pc:chgData name="Cooling, Chris" userId="6dcf99c9-2ba5-410a-8445-0893a3d1421f" providerId="ADAL" clId="{DBD939B9-C3FC-473D-ACF9-DD90A77D9155}" dt="2025-07-09T12:33:04.848" v="4152" actId="20577"/>
        <pc:sldMkLst>
          <pc:docMk/>
          <pc:sldMk cId="4161249206" sldId="401"/>
        </pc:sldMkLst>
        <pc:spChg chg="mod">
          <ac:chgData name="Cooling, Chris" userId="6dcf99c9-2ba5-410a-8445-0893a3d1421f" providerId="ADAL" clId="{DBD939B9-C3FC-473D-ACF9-DD90A77D9155}" dt="2025-07-09T09:17:19.799" v="847" actId="20577"/>
          <ac:spMkLst>
            <pc:docMk/>
            <pc:sldMk cId="4161249206" sldId="401"/>
            <ac:spMk id="2" creationId="{7A1F9203-6898-B23A-018A-71AB519296A9}"/>
          </ac:spMkLst>
        </pc:spChg>
        <pc:spChg chg="add mod topLvl">
          <ac:chgData name="Cooling, Chris" userId="6dcf99c9-2ba5-410a-8445-0893a3d1421f" providerId="ADAL" clId="{DBD939B9-C3FC-473D-ACF9-DD90A77D9155}" dt="2025-07-09T09:24:57.291" v="1250" actId="164"/>
          <ac:spMkLst>
            <pc:docMk/>
            <pc:sldMk cId="4161249206" sldId="401"/>
            <ac:spMk id="9" creationId="{A816CE1B-902F-9484-B8DF-D35FB1FCED31}"/>
          </ac:spMkLst>
        </pc:spChg>
        <pc:spChg chg="add mod topLvl">
          <ac:chgData name="Cooling, Chris" userId="6dcf99c9-2ba5-410a-8445-0893a3d1421f" providerId="ADAL" clId="{DBD939B9-C3FC-473D-ACF9-DD90A77D9155}" dt="2025-07-09T09:24:57.291" v="1250" actId="164"/>
          <ac:spMkLst>
            <pc:docMk/>
            <pc:sldMk cId="4161249206" sldId="401"/>
            <ac:spMk id="10" creationId="{E71FD37D-FE17-D57D-E6E5-8F7EFE56BE24}"/>
          </ac:spMkLst>
        </pc:spChg>
        <pc:spChg chg="add mod topLvl">
          <ac:chgData name="Cooling, Chris" userId="6dcf99c9-2ba5-410a-8445-0893a3d1421f" providerId="ADAL" clId="{DBD939B9-C3FC-473D-ACF9-DD90A77D9155}" dt="2025-07-09T09:24:57.291" v="1250" actId="164"/>
          <ac:spMkLst>
            <pc:docMk/>
            <pc:sldMk cId="4161249206" sldId="401"/>
            <ac:spMk id="11" creationId="{EAF2B19D-6308-D8EA-D360-681FBA681A06}"/>
          </ac:spMkLst>
        </pc:spChg>
        <pc:spChg chg="add mod topLvl">
          <ac:chgData name="Cooling, Chris" userId="6dcf99c9-2ba5-410a-8445-0893a3d1421f" providerId="ADAL" clId="{DBD939B9-C3FC-473D-ACF9-DD90A77D9155}" dt="2025-07-09T09:24:57.291" v="1250" actId="164"/>
          <ac:spMkLst>
            <pc:docMk/>
            <pc:sldMk cId="4161249206" sldId="401"/>
            <ac:spMk id="12" creationId="{5B929116-EAEA-C44C-ECB2-56FD9C8A7313}"/>
          </ac:spMkLst>
        </pc:spChg>
        <pc:spChg chg="add mod topLvl">
          <ac:chgData name="Cooling, Chris" userId="6dcf99c9-2ba5-410a-8445-0893a3d1421f" providerId="ADAL" clId="{DBD939B9-C3FC-473D-ACF9-DD90A77D9155}" dt="2025-07-09T09:24:57.291" v="1250" actId="164"/>
          <ac:spMkLst>
            <pc:docMk/>
            <pc:sldMk cId="4161249206" sldId="401"/>
            <ac:spMk id="13" creationId="{ECE3E908-C201-1673-4839-F00061F53EF9}"/>
          </ac:spMkLst>
        </pc:spChg>
        <pc:spChg chg="add mod topLvl">
          <ac:chgData name="Cooling, Chris" userId="6dcf99c9-2ba5-410a-8445-0893a3d1421f" providerId="ADAL" clId="{DBD939B9-C3FC-473D-ACF9-DD90A77D9155}" dt="2025-07-09T09:24:57.291" v="1250" actId="164"/>
          <ac:spMkLst>
            <pc:docMk/>
            <pc:sldMk cId="4161249206" sldId="401"/>
            <ac:spMk id="14" creationId="{C7F900A9-F93A-339A-7B1F-34548C884BDA}"/>
          </ac:spMkLst>
        </pc:spChg>
        <pc:spChg chg="add mod">
          <ac:chgData name="Cooling, Chris" userId="6dcf99c9-2ba5-410a-8445-0893a3d1421f" providerId="ADAL" clId="{DBD939B9-C3FC-473D-ACF9-DD90A77D9155}" dt="2025-07-09T09:14:48.102" v="645" actId="1076"/>
          <ac:spMkLst>
            <pc:docMk/>
            <pc:sldMk cId="4161249206" sldId="401"/>
            <ac:spMk id="16" creationId="{9062FB81-CFAA-C2C7-07DB-1ED4B6C218C8}"/>
          </ac:spMkLst>
        </pc:spChg>
        <pc:spChg chg="add mod">
          <ac:chgData name="Cooling, Chris" userId="6dcf99c9-2ba5-410a-8445-0893a3d1421f" providerId="ADAL" clId="{DBD939B9-C3FC-473D-ACF9-DD90A77D9155}" dt="2025-07-09T09:14:39.512" v="643" actId="1076"/>
          <ac:spMkLst>
            <pc:docMk/>
            <pc:sldMk cId="4161249206" sldId="401"/>
            <ac:spMk id="17" creationId="{94F59605-4785-550D-43A4-39720B406EFA}"/>
          </ac:spMkLst>
        </pc:spChg>
        <pc:spChg chg="add mod">
          <ac:chgData name="Cooling, Chris" userId="6dcf99c9-2ba5-410a-8445-0893a3d1421f" providerId="ADAL" clId="{DBD939B9-C3FC-473D-ACF9-DD90A77D9155}" dt="2025-07-09T09:12:29.003" v="617" actId="1076"/>
          <ac:spMkLst>
            <pc:docMk/>
            <pc:sldMk cId="4161249206" sldId="401"/>
            <ac:spMk id="19" creationId="{B03DCB29-4E55-8EBE-DFB4-B33EA8D665B7}"/>
          </ac:spMkLst>
        </pc:spChg>
        <pc:spChg chg="add mod topLvl">
          <ac:chgData name="Cooling, Chris" userId="6dcf99c9-2ba5-410a-8445-0893a3d1421f" providerId="ADAL" clId="{DBD939B9-C3FC-473D-ACF9-DD90A77D9155}" dt="2025-07-09T12:20:57.610" v="2837" actId="313"/>
          <ac:spMkLst>
            <pc:docMk/>
            <pc:sldMk cId="4161249206" sldId="401"/>
            <ac:spMk id="27" creationId="{938E6C69-B24E-2D53-96D5-21CB7610D103}"/>
          </ac:spMkLst>
        </pc:spChg>
        <pc:spChg chg="add mod topLvl">
          <ac:chgData name="Cooling, Chris" userId="6dcf99c9-2ba5-410a-8445-0893a3d1421f" providerId="ADAL" clId="{DBD939B9-C3FC-473D-ACF9-DD90A77D9155}" dt="2025-07-09T12:19:55.585" v="2789" actId="164"/>
          <ac:spMkLst>
            <pc:docMk/>
            <pc:sldMk cId="4161249206" sldId="401"/>
            <ac:spMk id="28" creationId="{F8B28D3E-D7F3-0F45-494C-45BAC1588F41}"/>
          </ac:spMkLst>
        </pc:spChg>
        <pc:spChg chg="add mod topLvl">
          <ac:chgData name="Cooling, Chris" userId="6dcf99c9-2ba5-410a-8445-0893a3d1421f" providerId="ADAL" clId="{DBD939B9-C3FC-473D-ACF9-DD90A77D9155}" dt="2025-07-09T12:19:55.585" v="2789" actId="164"/>
          <ac:spMkLst>
            <pc:docMk/>
            <pc:sldMk cId="4161249206" sldId="401"/>
            <ac:spMk id="29" creationId="{2B518E1A-AEB5-D16A-3DA6-D1851560B3A9}"/>
          </ac:spMkLst>
        </pc:spChg>
        <pc:spChg chg="add mod topLvl">
          <ac:chgData name="Cooling, Chris" userId="6dcf99c9-2ba5-410a-8445-0893a3d1421f" providerId="ADAL" clId="{DBD939B9-C3FC-473D-ACF9-DD90A77D9155}" dt="2025-07-09T12:19:55.585" v="2789" actId="164"/>
          <ac:spMkLst>
            <pc:docMk/>
            <pc:sldMk cId="4161249206" sldId="401"/>
            <ac:spMk id="30" creationId="{E833DE82-EE75-27E1-5CAB-0386559516A0}"/>
          </ac:spMkLst>
        </pc:spChg>
        <pc:spChg chg="add mod topLvl">
          <ac:chgData name="Cooling, Chris" userId="6dcf99c9-2ba5-410a-8445-0893a3d1421f" providerId="ADAL" clId="{DBD939B9-C3FC-473D-ACF9-DD90A77D9155}" dt="2025-07-09T12:19:55.585" v="2789" actId="164"/>
          <ac:spMkLst>
            <pc:docMk/>
            <pc:sldMk cId="4161249206" sldId="401"/>
            <ac:spMk id="31" creationId="{579D28A7-B0CF-BEB8-A526-FF6034FE9041}"/>
          </ac:spMkLst>
        </pc:spChg>
        <pc:spChg chg="add mod topLvl">
          <ac:chgData name="Cooling, Chris" userId="6dcf99c9-2ba5-410a-8445-0893a3d1421f" providerId="ADAL" clId="{DBD939B9-C3FC-473D-ACF9-DD90A77D9155}" dt="2025-07-09T12:19:55.585" v="2789" actId="164"/>
          <ac:spMkLst>
            <pc:docMk/>
            <pc:sldMk cId="4161249206" sldId="401"/>
            <ac:spMk id="32" creationId="{ADA24E66-DCB2-2310-A1BD-A69882A8A0D3}"/>
          </ac:spMkLst>
        </pc:spChg>
        <pc:spChg chg="add mod">
          <ac:chgData name="Cooling, Chris" userId="6dcf99c9-2ba5-410a-8445-0893a3d1421f" providerId="ADAL" clId="{DBD939B9-C3FC-473D-ACF9-DD90A77D9155}" dt="2025-07-09T09:17:13.600" v="846" actId="20577"/>
          <ac:spMkLst>
            <pc:docMk/>
            <pc:sldMk cId="4161249206" sldId="401"/>
            <ac:spMk id="55" creationId="{DB9BCF0E-AD56-0B15-E8AB-E1238F88D0C6}"/>
          </ac:spMkLst>
        </pc:spChg>
        <pc:spChg chg="add mod">
          <ac:chgData name="Cooling, Chris" userId="6dcf99c9-2ba5-410a-8445-0893a3d1421f" providerId="ADAL" clId="{DBD939B9-C3FC-473D-ACF9-DD90A77D9155}" dt="2025-07-09T09:24:57.291" v="1250" actId="164"/>
          <ac:spMkLst>
            <pc:docMk/>
            <pc:sldMk cId="4161249206" sldId="401"/>
            <ac:spMk id="57" creationId="{9A77037B-0409-5105-1785-8DC94F629D43}"/>
          </ac:spMkLst>
        </pc:spChg>
        <pc:spChg chg="add mod">
          <ac:chgData name="Cooling, Chris" userId="6dcf99c9-2ba5-410a-8445-0893a3d1421f" providerId="ADAL" clId="{DBD939B9-C3FC-473D-ACF9-DD90A77D9155}" dt="2025-07-09T12:19:55.585" v="2789" actId="164"/>
          <ac:spMkLst>
            <pc:docMk/>
            <pc:sldMk cId="4161249206" sldId="401"/>
            <ac:spMk id="61" creationId="{D49B32E9-5C0C-B3F4-224E-DC1F87A79657}"/>
          </ac:spMkLst>
        </pc:spChg>
        <pc:grpChg chg="add mod">
          <ac:chgData name="Cooling, Chris" userId="6dcf99c9-2ba5-410a-8445-0893a3d1421f" providerId="ADAL" clId="{DBD939B9-C3FC-473D-ACF9-DD90A77D9155}" dt="2025-07-09T09:24:57.291" v="1250" actId="164"/>
          <ac:grpSpMkLst>
            <pc:docMk/>
            <pc:sldMk cId="4161249206" sldId="401"/>
            <ac:grpSpMk id="59" creationId="{B0A09D8F-2AED-41E8-C155-12F19EE5C7EF}"/>
          </ac:grpSpMkLst>
        </pc:grpChg>
        <pc:grpChg chg="add mod">
          <ac:chgData name="Cooling, Chris" userId="6dcf99c9-2ba5-410a-8445-0893a3d1421f" providerId="ADAL" clId="{DBD939B9-C3FC-473D-ACF9-DD90A77D9155}" dt="2025-07-09T12:20:25.180" v="2806" actId="1076"/>
          <ac:grpSpMkLst>
            <pc:docMk/>
            <pc:sldMk cId="4161249206" sldId="401"/>
            <ac:grpSpMk id="63" creationId="{E7412279-644C-58E0-908C-AB2DAFEC8EF6}"/>
          </ac:grpSpMkLst>
        </pc:grpChg>
        <pc:cxnChg chg="add mod">
          <ac:chgData name="Cooling, Chris" userId="6dcf99c9-2ba5-410a-8445-0893a3d1421f" providerId="ADAL" clId="{DBD939B9-C3FC-473D-ACF9-DD90A77D9155}" dt="2025-07-09T09:24:22.813" v="1244" actId="1076"/>
          <ac:cxnSpMkLst>
            <pc:docMk/>
            <pc:sldMk cId="4161249206" sldId="401"/>
            <ac:cxnSpMk id="35" creationId="{038A9B40-45DC-6E79-454B-27A4E8B04972}"/>
          </ac:cxnSpMkLst>
        </pc:cxnChg>
        <pc:cxnChg chg="add mod">
          <ac:chgData name="Cooling, Chris" userId="6dcf99c9-2ba5-410a-8445-0893a3d1421f" providerId="ADAL" clId="{DBD939B9-C3FC-473D-ACF9-DD90A77D9155}" dt="2025-07-09T12:20:25.180" v="2806" actId="1076"/>
          <ac:cxnSpMkLst>
            <pc:docMk/>
            <pc:sldMk cId="4161249206" sldId="401"/>
            <ac:cxnSpMk id="41" creationId="{1D52176B-276E-1985-B616-D89CB8B69C53}"/>
          </ac:cxnSpMkLst>
        </pc:cxnChg>
        <pc:cxnChg chg="add mod">
          <ac:chgData name="Cooling, Chris" userId="6dcf99c9-2ba5-410a-8445-0893a3d1421f" providerId="ADAL" clId="{DBD939B9-C3FC-473D-ACF9-DD90A77D9155}" dt="2025-07-09T09:15:36.338" v="650" actId="13822"/>
          <ac:cxnSpMkLst>
            <pc:docMk/>
            <pc:sldMk cId="4161249206" sldId="401"/>
            <ac:cxnSpMk id="44" creationId="{A0B36457-2EE5-0513-20F3-226FA10B3FED}"/>
          </ac:cxnSpMkLst>
        </pc:cxnChg>
        <pc:cxnChg chg="add mod">
          <ac:chgData name="Cooling, Chris" userId="6dcf99c9-2ba5-410a-8445-0893a3d1421f" providerId="ADAL" clId="{DBD939B9-C3FC-473D-ACF9-DD90A77D9155}" dt="2025-07-09T09:15:41.261" v="651" actId="13822"/>
          <ac:cxnSpMkLst>
            <pc:docMk/>
            <pc:sldMk cId="4161249206" sldId="401"/>
            <ac:cxnSpMk id="47" creationId="{E33975C6-1DD0-B5B5-6924-CB6B0B33C431}"/>
          </ac:cxnSpMkLst>
        </pc:cxnChg>
      </pc:sldChg>
      <pc:sldChg chg="addSp delSp modSp add mod ord modNotesTx">
        <pc:chgData name="Cooling, Chris" userId="6dcf99c9-2ba5-410a-8445-0893a3d1421f" providerId="ADAL" clId="{DBD939B9-C3FC-473D-ACF9-DD90A77D9155}" dt="2025-07-09T12:51:23.571" v="7651" actId="20577"/>
        <pc:sldMkLst>
          <pc:docMk/>
          <pc:sldMk cId="1473726293" sldId="402"/>
        </pc:sldMkLst>
        <pc:spChg chg="mod">
          <ac:chgData name="Cooling, Chris" userId="6dcf99c9-2ba5-410a-8445-0893a3d1421f" providerId="ADAL" clId="{DBD939B9-C3FC-473D-ACF9-DD90A77D9155}" dt="2025-07-08T15:05:05.517" v="174" actId="20577"/>
          <ac:spMkLst>
            <pc:docMk/>
            <pc:sldMk cId="1473726293" sldId="402"/>
            <ac:spMk id="2" creationId="{4F3B9EEA-D47F-1551-B489-26AFDB02FDF7}"/>
          </ac:spMkLst>
        </pc:spChg>
        <pc:graphicFrameChg chg="add mod modGraphic">
          <ac:chgData name="Cooling, Chris" userId="6dcf99c9-2ba5-410a-8445-0893a3d1421f" providerId="ADAL" clId="{DBD939B9-C3FC-473D-ACF9-DD90A77D9155}" dt="2025-07-09T12:50:21.610" v="7414" actId="20577"/>
          <ac:graphicFrameMkLst>
            <pc:docMk/>
            <pc:sldMk cId="1473726293" sldId="402"/>
            <ac:graphicFrameMk id="9" creationId="{61F6B7D0-7233-CD16-04BD-C8F201AD6C92}"/>
          </ac:graphicFrameMkLst>
        </pc:graphicFrameChg>
      </pc:sldChg>
      <pc:sldChg chg="modSp add mod ord modNotesTx">
        <pc:chgData name="Cooling, Chris" userId="6dcf99c9-2ba5-410a-8445-0893a3d1421f" providerId="ADAL" clId="{DBD939B9-C3FC-473D-ACF9-DD90A77D9155}" dt="2025-07-09T12:55:16.307" v="8050" actId="33524"/>
        <pc:sldMkLst>
          <pc:docMk/>
          <pc:sldMk cId="3307926033" sldId="403"/>
        </pc:sldMkLst>
        <pc:spChg chg="mod">
          <ac:chgData name="Cooling, Chris" userId="6dcf99c9-2ba5-410a-8445-0893a3d1421f" providerId="ADAL" clId="{DBD939B9-C3FC-473D-ACF9-DD90A77D9155}" dt="2025-07-09T12:52:53.189" v="7700" actId="20577"/>
          <ac:spMkLst>
            <pc:docMk/>
            <pc:sldMk cId="3307926033" sldId="403"/>
            <ac:spMk id="2" creationId="{E4C5589B-0626-8792-1500-F0AE6BA5B289}"/>
          </ac:spMkLst>
        </pc:spChg>
        <pc:spChg chg="mod">
          <ac:chgData name="Cooling, Chris" userId="6dcf99c9-2ba5-410a-8445-0893a3d1421f" providerId="ADAL" clId="{DBD939B9-C3FC-473D-ACF9-DD90A77D9155}" dt="2025-07-09T12:54:40.609" v="7953" actId="20577"/>
          <ac:spMkLst>
            <pc:docMk/>
            <pc:sldMk cId="3307926033" sldId="403"/>
            <ac:spMk id="3" creationId="{84DCFB12-37F7-37D6-CFD3-8A4FF45EF47B}"/>
          </ac:spMkLst>
        </pc:spChg>
      </pc:sldChg>
      <pc:sldChg chg="addSp delSp modSp add mod modNotesTx">
        <pc:chgData name="Cooling, Chris" userId="6dcf99c9-2ba5-410a-8445-0893a3d1421f" providerId="ADAL" clId="{DBD939B9-C3FC-473D-ACF9-DD90A77D9155}" dt="2025-07-10T14:05:20.909" v="14576"/>
        <pc:sldMkLst>
          <pc:docMk/>
          <pc:sldMk cId="2887207080" sldId="404"/>
        </pc:sldMkLst>
        <pc:spChg chg="mod">
          <ac:chgData name="Cooling, Chris" userId="6dcf99c9-2ba5-410a-8445-0893a3d1421f" providerId="ADAL" clId="{DBD939B9-C3FC-473D-ACF9-DD90A77D9155}" dt="2025-07-10T08:54:30.561" v="10860" actId="20577"/>
          <ac:spMkLst>
            <pc:docMk/>
            <pc:sldMk cId="2887207080" sldId="404"/>
            <ac:spMk id="2" creationId="{0B0F8A03-13C1-C9C3-19B9-EC240BB5CD64}"/>
          </ac:spMkLst>
        </pc:spChg>
        <pc:spChg chg="mod">
          <ac:chgData name="Cooling, Chris" userId="6dcf99c9-2ba5-410a-8445-0893a3d1421f" providerId="ADAL" clId="{DBD939B9-C3FC-473D-ACF9-DD90A77D9155}" dt="2025-07-09T15:05:50.007" v="10572" actId="1076"/>
          <ac:spMkLst>
            <pc:docMk/>
            <pc:sldMk cId="2887207080" sldId="404"/>
            <ac:spMk id="3" creationId="{5E1B46AB-D68A-1D81-5C31-06FE88F163E6}"/>
          </ac:spMkLst>
        </pc:spChg>
        <pc:spChg chg="add mod">
          <ac:chgData name="Cooling, Chris" userId="6dcf99c9-2ba5-410a-8445-0893a3d1421f" providerId="ADAL" clId="{DBD939B9-C3FC-473D-ACF9-DD90A77D9155}" dt="2025-07-10T08:54:49.400" v="10873" actId="20577"/>
          <ac:spMkLst>
            <pc:docMk/>
            <pc:sldMk cId="2887207080" sldId="404"/>
            <ac:spMk id="8" creationId="{AA598E8C-02D8-5199-BBB6-2CCA8129FD4A}"/>
          </ac:spMkLst>
        </pc:spChg>
      </pc:sldChg>
      <pc:sldChg chg="addSp delSp modSp add mod modNotesTx">
        <pc:chgData name="Cooling, Chris" userId="6dcf99c9-2ba5-410a-8445-0893a3d1421f" providerId="ADAL" clId="{DBD939B9-C3FC-473D-ACF9-DD90A77D9155}" dt="2025-07-15T12:50:59.413" v="32105" actId="478"/>
        <pc:sldMkLst>
          <pc:docMk/>
          <pc:sldMk cId="2308128922" sldId="405"/>
        </pc:sldMkLst>
        <pc:spChg chg="mod">
          <ac:chgData name="Cooling, Chris" userId="6dcf99c9-2ba5-410a-8445-0893a3d1421f" providerId="ADAL" clId="{DBD939B9-C3FC-473D-ACF9-DD90A77D9155}" dt="2025-07-10T09:03:57.836" v="11977" actId="20577"/>
          <ac:spMkLst>
            <pc:docMk/>
            <pc:sldMk cId="2308128922" sldId="405"/>
            <ac:spMk id="2" creationId="{B93F1678-C971-4961-E0F0-248FFE37EDB1}"/>
          </ac:spMkLst>
        </pc:spChg>
        <pc:spChg chg="add del mod">
          <ac:chgData name="Cooling, Chris" userId="6dcf99c9-2ba5-410a-8445-0893a3d1421f" providerId="ADAL" clId="{DBD939B9-C3FC-473D-ACF9-DD90A77D9155}" dt="2025-07-15T12:50:59.413" v="32105" actId="478"/>
          <ac:spMkLst>
            <pc:docMk/>
            <pc:sldMk cId="2308128922" sldId="405"/>
            <ac:spMk id="3" creationId="{48DA0726-A2C3-21B0-54DD-E454AE567091}"/>
          </ac:spMkLst>
        </pc:spChg>
        <pc:spChg chg="mod">
          <ac:chgData name="Cooling, Chris" userId="6dcf99c9-2ba5-410a-8445-0893a3d1421f" providerId="ADAL" clId="{DBD939B9-C3FC-473D-ACF9-DD90A77D9155}" dt="2025-07-10T09:38:25.919" v="12014" actId="207"/>
          <ac:spMkLst>
            <pc:docMk/>
            <pc:sldMk cId="2308128922" sldId="405"/>
            <ac:spMk id="8" creationId="{A45D0AB9-EC94-DED6-92F9-1C6868C7A582}"/>
          </ac:spMkLst>
        </pc:spChg>
        <pc:picChg chg="add mod">
          <ac:chgData name="Cooling, Chris" userId="6dcf99c9-2ba5-410a-8445-0893a3d1421f" providerId="ADAL" clId="{DBD939B9-C3FC-473D-ACF9-DD90A77D9155}" dt="2025-07-10T10:11:34.310" v="12043" actId="1076"/>
          <ac:picMkLst>
            <pc:docMk/>
            <pc:sldMk cId="2308128922" sldId="405"/>
            <ac:picMk id="12" creationId="{E91A7D26-B3BC-7BD1-DE08-31813CDDBA4F}"/>
          </ac:picMkLst>
        </pc:picChg>
      </pc:sldChg>
      <pc:sldChg chg="addSp delSp modSp add mod modNotesTx">
        <pc:chgData name="Cooling, Chris" userId="6dcf99c9-2ba5-410a-8445-0893a3d1421f" providerId="ADAL" clId="{DBD939B9-C3FC-473D-ACF9-DD90A77D9155}" dt="2025-07-15T12:51:03.844" v="32107" actId="478"/>
        <pc:sldMkLst>
          <pc:docMk/>
          <pc:sldMk cId="3243596723" sldId="406"/>
        </pc:sldMkLst>
        <pc:spChg chg="add del mod">
          <ac:chgData name="Cooling, Chris" userId="6dcf99c9-2ba5-410a-8445-0893a3d1421f" providerId="ADAL" clId="{DBD939B9-C3FC-473D-ACF9-DD90A77D9155}" dt="2025-07-15T12:51:03.844" v="32107" actId="478"/>
          <ac:spMkLst>
            <pc:docMk/>
            <pc:sldMk cId="3243596723" sldId="406"/>
            <ac:spMk id="3" creationId="{8BEF368F-2BC0-E750-16AB-C7C6A467C62C}"/>
          </ac:spMkLst>
        </pc:spChg>
        <pc:graphicFrameChg chg="add mod modGraphic">
          <ac:chgData name="Cooling, Chris" userId="6dcf99c9-2ba5-410a-8445-0893a3d1421f" providerId="ADAL" clId="{DBD939B9-C3FC-473D-ACF9-DD90A77D9155}" dt="2025-07-10T10:19:49.527" v="12654" actId="1076"/>
          <ac:graphicFrameMkLst>
            <pc:docMk/>
            <pc:sldMk cId="3243596723" sldId="406"/>
            <ac:graphicFrameMk id="9" creationId="{7E02C6E7-733B-2DB4-696A-368AC98F8AF1}"/>
          </ac:graphicFrameMkLst>
        </pc:graphicFrameChg>
      </pc:sldChg>
      <pc:sldChg chg="addSp delSp modSp add mod ord modNotesTx">
        <pc:chgData name="Cooling, Chris" userId="6dcf99c9-2ba5-410a-8445-0893a3d1421f" providerId="ADAL" clId="{DBD939B9-C3FC-473D-ACF9-DD90A77D9155}" dt="2025-07-15T12:51:35.107" v="32110" actId="14100"/>
        <pc:sldMkLst>
          <pc:docMk/>
          <pc:sldMk cId="2765468297" sldId="407"/>
        </pc:sldMkLst>
        <pc:spChg chg="mod">
          <ac:chgData name="Cooling, Chris" userId="6dcf99c9-2ba5-410a-8445-0893a3d1421f" providerId="ADAL" clId="{DBD939B9-C3FC-473D-ACF9-DD90A77D9155}" dt="2025-07-10T10:35:29.416" v="12794" actId="20577"/>
          <ac:spMkLst>
            <pc:docMk/>
            <pc:sldMk cId="2765468297" sldId="407"/>
            <ac:spMk id="2" creationId="{F9584AA7-FC90-A090-B360-E224145656DD}"/>
          </ac:spMkLst>
        </pc:spChg>
        <pc:spChg chg="add mod">
          <ac:chgData name="Cooling, Chris" userId="6dcf99c9-2ba5-410a-8445-0893a3d1421f" providerId="ADAL" clId="{DBD939B9-C3FC-473D-ACF9-DD90A77D9155}" dt="2025-07-10T10:37:42.703" v="12828" actId="1076"/>
          <ac:spMkLst>
            <pc:docMk/>
            <pc:sldMk cId="2765468297" sldId="407"/>
            <ac:spMk id="3" creationId="{372FA203-773C-E6CD-9C42-D5A328BAADE5}"/>
          </ac:spMkLst>
        </pc:spChg>
        <pc:spChg chg="add mod">
          <ac:chgData name="Cooling, Chris" userId="6dcf99c9-2ba5-410a-8445-0893a3d1421f" providerId="ADAL" clId="{DBD939B9-C3FC-473D-ACF9-DD90A77D9155}" dt="2025-07-15T12:51:35.107" v="32110" actId="14100"/>
          <ac:spMkLst>
            <pc:docMk/>
            <pc:sldMk cId="2765468297" sldId="407"/>
            <ac:spMk id="4" creationId="{D653DAB6-102B-1626-2353-545E6BE84507}"/>
          </ac:spMkLst>
        </pc:spChg>
        <pc:spChg chg="mod">
          <ac:chgData name="Cooling, Chris" userId="6dcf99c9-2ba5-410a-8445-0893a3d1421f" providerId="ADAL" clId="{DBD939B9-C3FC-473D-ACF9-DD90A77D9155}" dt="2025-07-10T10:57:44.587" v="14261" actId="207"/>
          <ac:spMkLst>
            <pc:docMk/>
            <pc:sldMk cId="2765468297" sldId="407"/>
            <ac:spMk id="8" creationId="{22C5A869-95B0-1ED0-2049-EB3407AEDDF1}"/>
          </ac:spMkLst>
        </pc:spChg>
        <pc:spChg chg="add mod">
          <ac:chgData name="Cooling, Chris" userId="6dcf99c9-2ba5-410a-8445-0893a3d1421f" providerId="ADAL" clId="{DBD939B9-C3FC-473D-ACF9-DD90A77D9155}" dt="2025-07-15T12:51:27.953" v="32108"/>
          <ac:spMkLst>
            <pc:docMk/>
            <pc:sldMk cId="2765468297" sldId="407"/>
            <ac:spMk id="9" creationId="{C7E90AA1-4622-6C81-3FDD-4C184F0CB0FD}"/>
          </ac:spMkLst>
        </pc:spChg>
        <pc:picChg chg="add mod">
          <ac:chgData name="Cooling, Chris" userId="6dcf99c9-2ba5-410a-8445-0893a3d1421f" providerId="ADAL" clId="{DBD939B9-C3FC-473D-ACF9-DD90A77D9155}" dt="2025-07-10T10:39:27.837" v="12847" actId="1076"/>
          <ac:picMkLst>
            <pc:docMk/>
            <pc:sldMk cId="2765468297" sldId="407"/>
            <ac:picMk id="10" creationId="{78479784-D77C-57E7-B70D-5807708C353C}"/>
          </ac:picMkLst>
        </pc:picChg>
      </pc:sldChg>
      <pc:sldChg chg="addSp delSp modSp add mod modNotesTx">
        <pc:chgData name="Cooling, Chris" userId="6dcf99c9-2ba5-410a-8445-0893a3d1421f" providerId="ADAL" clId="{DBD939B9-C3FC-473D-ACF9-DD90A77D9155}" dt="2025-07-10T14:21:43.857" v="15033" actId="20577"/>
        <pc:sldMkLst>
          <pc:docMk/>
          <pc:sldMk cId="3173135448" sldId="408"/>
        </pc:sldMkLst>
        <pc:spChg chg="mod">
          <ac:chgData name="Cooling, Chris" userId="6dcf99c9-2ba5-410a-8445-0893a3d1421f" providerId="ADAL" clId="{DBD939B9-C3FC-473D-ACF9-DD90A77D9155}" dt="2025-07-10T14:15:09.224" v="14598" actId="20577"/>
          <ac:spMkLst>
            <pc:docMk/>
            <pc:sldMk cId="3173135448" sldId="408"/>
            <ac:spMk id="2" creationId="{15B64650-3DF9-8D11-9A3E-24D91C72264A}"/>
          </ac:spMkLst>
        </pc:spChg>
        <pc:spChg chg="add mod">
          <ac:chgData name="Cooling, Chris" userId="6dcf99c9-2ba5-410a-8445-0893a3d1421f" providerId="ADAL" clId="{DBD939B9-C3FC-473D-ACF9-DD90A77D9155}" dt="2025-07-10T14:17:43.913" v="14634" actId="207"/>
          <ac:spMkLst>
            <pc:docMk/>
            <pc:sldMk cId="3173135448" sldId="408"/>
            <ac:spMk id="3" creationId="{064A150C-4031-46EE-E6C7-81505D9D8E15}"/>
          </ac:spMkLst>
        </pc:spChg>
        <pc:picChg chg="add mod">
          <ac:chgData name="Cooling, Chris" userId="6dcf99c9-2ba5-410a-8445-0893a3d1421f" providerId="ADAL" clId="{DBD939B9-C3FC-473D-ACF9-DD90A77D9155}" dt="2025-07-10T14:19:50.418" v="14696" actId="1076"/>
          <ac:picMkLst>
            <pc:docMk/>
            <pc:sldMk cId="3173135448" sldId="408"/>
            <ac:picMk id="10" creationId="{D44E9039-5F6F-1719-EE51-3A721036ECFF}"/>
          </ac:picMkLst>
        </pc:picChg>
      </pc:sldChg>
      <pc:sldChg chg="add del">
        <pc:chgData name="Cooling, Chris" userId="6dcf99c9-2ba5-410a-8445-0893a3d1421f" providerId="ADAL" clId="{DBD939B9-C3FC-473D-ACF9-DD90A77D9155}" dt="2025-07-11T09:50:17.178" v="16585" actId="47"/>
        <pc:sldMkLst>
          <pc:docMk/>
          <pc:sldMk cId="3441799006" sldId="409"/>
        </pc:sldMkLst>
      </pc:sldChg>
      <pc:sldChg chg="addSp delSp modSp add mod ord modNotesTx">
        <pc:chgData name="Cooling, Chris" userId="6dcf99c9-2ba5-410a-8445-0893a3d1421f" providerId="ADAL" clId="{DBD939B9-C3FC-473D-ACF9-DD90A77D9155}" dt="2025-07-15T12:52:20.223" v="32113"/>
        <pc:sldMkLst>
          <pc:docMk/>
          <pc:sldMk cId="1919245462" sldId="410"/>
        </pc:sldMkLst>
        <pc:spChg chg="mod">
          <ac:chgData name="Cooling, Chris" userId="6dcf99c9-2ba5-410a-8445-0893a3d1421f" providerId="ADAL" clId="{DBD939B9-C3FC-473D-ACF9-DD90A77D9155}" dt="2025-07-11T09:50:24.779" v="16589" actId="20577"/>
          <ac:spMkLst>
            <pc:docMk/>
            <pc:sldMk cId="1919245462" sldId="410"/>
            <ac:spMk id="2" creationId="{3A132177-308C-EBF5-443B-F0C58267B375}"/>
          </ac:spMkLst>
        </pc:spChg>
        <pc:spChg chg="mod">
          <ac:chgData name="Cooling, Chris" userId="6dcf99c9-2ba5-410a-8445-0893a3d1421f" providerId="ADAL" clId="{DBD939B9-C3FC-473D-ACF9-DD90A77D9155}" dt="2025-07-11T10:01:40.237" v="16996" actId="20577"/>
          <ac:spMkLst>
            <pc:docMk/>
            <pc:sldMk cId="1919245462" sldId="410"/>
            <ac:spMk id="4" creationId="{FA251909-9524-6772-E14F-D636EC3A43E3}"/>
          </ac:spMkLst>
        </pc:spChg>
        <pc:spChg chg="mod">
          <ac:chgData name="Cooling, Chris" userId="6dcf99c9-2ba5-410a-8445-0893a3d1421f" providerId="ADAL" clId="{DBD939B9-C3FC-473D-ACF9-DD90A77D9155}" dt="2025-07-11T09:57:35.390" v="16620"/>
          <ac:spMkLst>
            <pc:docMk/>
            <pc:sldMk cId="1919245462" sldId="410"/>
            <ac:spMk id="12" creationId="{DFCD1F4A-C23B-1871-1319-B44662038758}"/>
          </ac:spMkLst>
        </pc:spChg>
        <pc:spChg chg="mod">
          <ac:chgData name="Cooling, Chris" userId="6dcf99c9-2ba5-410a-8445-0893a3d1421f" providerId="ADAL" clId="{DBD939B9-C3FC-473D-ACF9-DD90A77D9155}" dt="2025-07-11T09:58:07.055" v="16626" actId="207"/>
          <ac:spMkLst>
            <pc:docMk/>
            <pc:sldMk cId="1919245462" sldId="410"/>
            <ac:spMk id="13" creationId="{9DC17098-A6C6-25B9-5693-2AC15F99CB79}"/>
          </ac:spMkLst>
        </pc:spChg>
        <pc:grpChg chg="add mod">
          <ac:chgData name="Cooling, Chris" userId="6dcf99c9-2ba5-410a-8445-0893a3d1421f" providerId="ADAL" clId="{DBD939B9-C3FC-473D-ACF9-DD90A77D9155}" dt="2025-07-11T09:57:38.198" v="16621" actId="1076"/>
          <ac:grpSpMkLst>
            <pc:docMk/>
            <pc:sldMk cId="1919245462" sldId="410"/>
            <ac:grpSpMk id="10" creationId="{582B4D4E-724D-1670-6382-892173549180}"/>
          </ac:grpSpMkLst>
        </pc:grpChg>
        <pc:picChg chg="add mod">
          <ac:chgData name="Cooling, Chris" userId="6dcf99c9-2ba5-410a-8445-0893a3d1421f" providerId="ADAL" clId="{DBD939B9-C3FC-473D-ACF9-DD90A77D9155}" dt="2025-07-11T10:03:28.636" v="17273" actId="14100"/>
          <ac:picMkLst>
            <pc:docMk/>
            <pc:sldMk cId="1919245462" sldId="410"/>
            <ac:picMk id="15" creationId="{A91D19F2-B631-70E1-45E4-EE295200B84F}"/>
          </ac:picMkLst>
        </pc:picChg>
      </pc:sldChg>
      <pc:sldChg chg="modSp add del mod">
        <pc:chgData name="Cooling, Chris" userId="6dcf99c9-2ba5-410a-8445-0893a3d1421f" providerId="ADAL" clId="{DBD939B9-C3FC-473D-ACF9-DD90A77D9155}" dt="2025-07-11T10:23:20.497" v="17987" actId="2696"/>
        <pc:sldMkLst>
          <pc:docMk/>
          <pc:sldMk cId="283244578" sldId="411"/>
        </pc:sldMkLst>
      </pc:sldChg>
      <pc:sldChg chg="addSp delSp modSp add mod modNotesTx">
        <pc:chgData name="Cooling, Chris" userId="6dcf99c9-2ba5-410a-8445-0893a3d1421f" providerId="ADAL" clId="{DBD939B9-C3FC-473D-ACF9-DD90A77D9155}" dt="2025-07-15T12:53:06.005" v="32114" actId="478"/>
        <pc:sldMkLst>
          <pc:docMk/>
          <pc:sldMk cId="2483545550" sldId="411"/>
        </pc:sldMkLst>
        <pc:spChg chg="mod">
          <ac:chgData name="Cooling, Chris" userId="6dcf99c9-2ba5-410a-8445-0893a3d1421f" providerId="ADAL" clId="{DBD939B9-C3FC-473D-ACF9-DD90A77D9155}" dt="2025-07-11T14:38:17.847" v="20140" actId="20577"/>
          <ac:spMkLst>
            <pc:docMk/>
            <pc:sldMk cId="2483545550" sldId="411"/>
            <ac:spMk id="2" creationId="{5ED31954-8059-4025-D7CB-C3822DC87C08}"/>
          </ac:spMkLst>
        </pc:spChg>
        <pc:spChg chg="del">
          <ac:chgData name="Cooling, Chris" userId="6dcf99c9-2ba5-410a-8445-0893a3d1421f" providerId="ADAL" clId="{DBD939B9-C3FC-473D-ACF9-DD90A77D9155}" dt="2025-07-15T12:53:06.005" v="32114" actId="478"/>
          <ac:spMkLst>
            <pc:docMk/>
            <pc:sldMk cId="2483545550" sldId="411"/>
            <ac:spMk id="4" creationId="{749F6E95-F9C2-661F-932C-9D2603535872}"/>
          </ac:spMkLst>
        </pc:spChg>
        <pc:spChg chg="mod">
          <ac:chgData name="Cooling, Chris" userId="6dcf99c9-2ba5-410a-8445-0893a3d1421f" providerId="ADAL" clId="{DBD939B9-C3FC-473D-ACF9-DD90A77D9155}" dt="2025-07-11T15:03:16.922" v="22634" actId="1076"/>
          <ac:spMkLst>
            <pc:docMk/>
            <pc:sldMk cId="2483545550" sldId="411"/>
            <ac:spMk id="8" creationId="{2EA77464-7F75-3138-036D-F680D5A0BF23}"/>
          </ac:spMkLst>
        </pc:spChg>
        <pc:picChg chg="add mod">
          <ac:chgData name="Cooling, Chris" userId="6dcf99c9-2ba5-410a-8445-0893a3d1421f" providerId="ADAL" clId="{DBD939B9-C3FC-473D-ACF9-DD90A77D9155}" dt="2025-07-11T14:38:00.403" v="20121" actId="1076"/>
          <ac:picMkLst>
            <pc:docMk/>
            <pc:sldMk cId="2483545550" sldId="411"/>
            <ac:picMk id="10" creationId="{7BB91D71-0239-37E2-0198-DE57044B6ED6}"/>
          </ac:picMkLst>
        </pc:picChg>
      </pc:sldChg>
      <pc:sldChg chg="addSp delSp modSp add mod modNotesTx">
        <pc:chgData name="Cooling, Chris" userId="6dcf99c9-2ba5-410a-8445-0893a3d1421f" providerId="ADAL" clId="{DBD939B9-C3FC-473D-ACF9-DD90A77D9155}" dt="2025-07-11T15:08:21.109" v="23622" actId="20577"/>
        <pc:sldMkLst>
          <pc:docMk/>
          <pc:sldMk cId="4016762397" sldId="412"/>
        </pc:sldMkLst>
        <pc:spChg chg="mod">
          <ac:chgData name="Cooling, Chris" userId="6dcf99c9-2ba5-410a-8445-0893a3d1421f" providerId="ADAL" clId="{DBD939B9-C3FC-473D-ACF9-DD90A77D9155}" dt="2025-07-11T14:49:29.543" v="21153" actId="207"/>
          <ac:spMkLst>
            <pc:docMk/>
            <pc:sldMk cId="4016762397" sldId="412"/>
            <ac:spMk id="8" creationId="{0D8E7F53-8F22-7CEB-923B-E662DB0D7D47}"/>
          </ac:spMkLst>
        </pc:spChg>
        <pc:spChg chg="add mod">
          <ac:chgData name="Cooling, Chris" userId="6dcf99c9-2ba5-410a-8445-0893a3d1421f" providerId="ADAL" clId="{DBD939B9-C3FC-473D-ACF9-DD90A77D9155}" dt="2025-07-11T15:03:45.529" v="22694" actId="20577"/>
          <ac:spMkLst>
            <pc:docMk/>
            <pc:sldMk cId="4016762397" sldId="412"/>
            <ac:spMk id="12" creationId="{B1D396CA-5E9B-50F5-2AE9-BFA324B6488C}"/>
          </ac:spMkLst>
        </pc:spChg>
        <pc:graphicFrameChg chg="add mod modGraphic">
          <ac:chgData name="Cooling, Chris" userId="6dcf99c9-2ba5-410a-8445-0893a3d1421f" providerId="ADAL" clId="{DBD939B9-C3FC-473D-ACF9-DD90A77D9155}" dt="2025-07-11T14:59:12.611" v="22149" actId="1076"/>
          <ac:graphicFrameMkLst>
            <pc:docMk/>
            <pc:sldMk cId="4016762397" sldId="412"/>
            <ac:graphicFrameMk id="3" creationId="{672FB9C2-BFA5-8FEE-5C87-72C974BAA1BF}"/>
          </ac:graphicFrameMkLst>
        </pc:graphicFrameChg>
        <pc:picChg chg="add mod">
          <ac:chgData name="Cooling, Chris" userId="6dcf99c9-2ba5-410a-8445-0893a3d1421f" providerId="ADAL" clId="{DBD939B9-C3FC-473D-ACF9-DD90A77D9155}" dt="2025-07-11T14:59:30.340" v="22152" actId="1076"/>
          <ac:picMkLst>
            <pc:docMk/>
            <pc:sldMk cId="4016762397" sldId="412"/>
            <ac:picMk id="16" creationId="{4F9F43F2-E0EC-822F-97DD-822D35D22691}"/>
          </ac:picMkLst>
        </pc:picChg>
        <pc:cxnChg chg="add mod">
          <ac:chgData name="Cooling, Chris" userId="6dcf99c9-2ba5-410a-8445-0893a3d1421f" providerId="ADAL" clId="{DBD939B9-C3FC-473D-ACF9-DD90A77D9155}" dt="2025-07-11T15:00:12.010" v="22159" actId="14100"/>
          <ac:cxnSpMkLst>
            <pc:docMk/>
            <pc:sldMk cId="4016762397" sldId="412"/>
            <ac:cxnSpMk id="11" creationId="{66BB66C2-EA19-AB0B-9AF2-789A84EC2C61}"/>
          </ac:cxnSpMkLst>
        </pc:cxnChg>
      </pc:sldChg>
      <pc:sldChg chg="addSp delSp modSp add mod modNotesTx">
        <pc:chgData name="Cooling, Chris" userId="6dcf99c9-2ba5-410a-8445-0893a3d1421f" providerId="ADAL" clId="{DBD939B9-C3FC-473D-ACF9-DD90A77D9155}" dt="2025-07-15T12:59:23.818" v="32115"/>
        <pc:sldMkLst>
          <pc:docMk/>
          <pc:sldMk cId="3876635470" sldId="413"/>
        </pc:sldMkLst>
        <pc:spChg chg="mod">
          <ac:chgData name="Cooling, Chris" userId="6dcf99c9-2ba5-410a-8445-0893a3d1421f" providerId="ADAL" clId="{DBD939B9-C3FC-473D-ACF9-DD90A77D9155}" dt="2025-07-14T13:57:09.984" v="23826" actId="20577"/>
          <ac:spMkLst>
            <pc:docMk/>
            <pc:sldMk cId="3876635470" sldId="413"/>
            <ac:spMk id="2" creationId="{8741A68C-702A-5244-547B-17B935D229D8}"/>
          </ac:spMkLst>
        </pc:spChg>
        <pc:spChg chg="add mod">
          <ac:chgData name="Cooling, Chris" userId="6dcf99c9-2ba5-410a-8445-0893a3d1421f" providerId="ADAL" clId="{DBD939B9-C3FC-473D-ACF9-DD90A77D9155}" dt="2025-07-15T12:59:23.818" v="32115"/>
          <ac:spMkLst>
            <pc:docMk/>
            <pc:sldMk cId="3876635470" sldId="413"/>
            <ac:spMk id="3" creationId="{8371286F-DA82-12F2-D7FC-85D2C1844990}"/>
          </ac:spMkLst>
        </pc:spChg>
        <pc:spChg chg="add mod">
          <ac:chgData name="Cooling, Chris" userId="6dcf99c9-2ba5-410a-8445-0893a3d1421f" providerId="ADAL" clId="{DBD939B9-C3FC-473D-ACF9-DD90A77D9155}" dt="2025-07-14T14:07:22.837" v="24186" actId="20577"/>
          <ac:spMkLst>
            <pc:docMk/>
            <pc:sldMk cId="3876635470" sldId="413"/>
            <ac:spMk id="8" creationId="{7FF255BD-9187-ACFD-1F00-6551FA35D1D5}"/>
          </ac:spMkLst>
        </pc:spChg>
        <pc:spChg chg="del">
          <ac:chgData name="Cooling, Chris" userId="6dcf99c9-2ba5-410a-8445-0893a3d1421f" providerId="ADAL" clId="{DBD939B9-C3FC-473D-ACF9-DD90A77D9155}" dt="2025-07-14T13:55:58.953" v="23705" actId="478"/>
          <ac:spMkLst>
            <pc:docMk/>
            <pc:sldMk cId="3876635470" sldId="413"/>
            <ac:spMk id="10" creationId="{416FC95B-D90D-C612-7132-777BDF63BB49}"/>
          </ac:spMkLst>
        </pc:spChg>
        <pc:spChg chg="add mod">
          <ac:chgData name="Cooling, Chris" userId="6dcf99c9-2ba5-410a-8445-0893a3d1421f" providerId="ADAL" clId="{DBD939B9-C3FC-473D-ACF9-DD90A77D9155}" dt="2025-07-14T14:07:28.114" v="24187" actId="1076"/>
          <ac:spMkLst>
            <pc:docMk/>
            <pc:sldMk cId="3876635470" sldId="413"/>
            <ac:spMk id="13" creationId="{F325A4F7-7C62-D0CE-12BF-0D8BA412B34F}"/>
          </ac:spMkLst>
        </pc:spChg>
        <pc:spChg chg="del topLvl">
          <ac:chgData name="Cooling, Chris" userId="6dcf99c9-2ba5-410a-8445-0893a3d1421f" providerId="ADAL" clId="{DBD939B9-C3FC-473D-ACF9-DD90A77D9155}" dt="2025-07-14T13:23:46.349" v="23704" actId="478"/>
          <ac:spMkLst>
            <pc:docMk/>
            <pc:sldMk cId="3876635470" sldId="413"/>
            <ac:spMk id="17" creationId="{88BF38C7-5535-5245-3D8B-CE269BA0046C}"/>
          </ac:spMkLst>
        </pc:spChg>
        <pc:spChg chg="del topLvl">
          <ac:chgData name="Cooling, Chris" userId="6dcf99c9-2ba5-410a-8445-0893a3d1421f" providerId="ADAL" clId="{DBD939B9-C3FC-473D-ACF9-DD90A77D9155}" dt="2025-07-14T13:23:43.179" v="23703" actId="478"/>
          <ac:spMkLst>
            <pc:docMk/>
            <pc:sldMk cId="3876635470" sldId="413"/>
            <ac:spMk id="18" creationId="{8782236A-2A16-9988-84E7-21B067E79AF3}"/>
          </ac:spMkLst>
        </pc:spChg>
        <pc:grpChg chg="del">
          <ac:chgData name="Cooling, Chris" userId="6dcf99c9-2ba5-410a-8445-0893a3d1421f" providerId="ADAL" clId="{DBD939B9-C3FC-473D-ACF9-DD90A77D9155}" dt="2025-07-14T13:23:43.179" v="23703" actId="478"/>
          <ac:grpSpMkLst>
            <pc:docMk/>
            <pc:sldMk cId="3876635470" sldId="413"/>
            <ac:grpSpMk id="16" creationId="{4F72FC22-10D2-8171-655A-A48A3B254879}"/>
          </ac:grpSpMkLst>
        </pc:grpChg>
        <pc:picChg chg="del">
          <ac:chgData name="Cooling, Chris" userId="6dcf99c9-2ba5-410a-8445-0893a3d1421f" providerId="ADAL" clId="{DBD939B9-C3FC-473D-ACF9-DD90A77D9155}" dt="2025-07-14T13:23:27.531" v="23684" actId="478"/>
          <ac:picMkLst>
            <pc:docMk/>
            <pc:sldMk cId="3876635470" sldId="413"/>
            <ac:picMk id="4" creationId="{C8522241-40BF-62CB-0C1E-1824DB857F56}"/>
          </ac:picMkLst>
        </pc:picChg>
        <pc:picChg chg="add mod">
          <ac:chgData name="Cooling, Chris" userId="6dcf99c9-2ba5-410a-8445-0893a3d1421f" providerId="ADAL" clId="{DBD939B9-C3FC-473D-ACF9-DD90A77D9155}" dt="2025-07-14T14:04:59.115" v="24015" actId="1076"/>
          <ac:picMkLst>
            <pc:docMk/>
            <pc:sldMk cId="3876635470" sldId="413"/>
            <ac:picMk id="12" creationId="{DCB2AE26-33EB-3CDC-CBD1-53BE0DCC6CCB}"/>
          </ac:picMkLst>
        </pc:picChg>
        <pc:cxnChg chg="del">
          <ac:chgData name="Cooling, Chris" userId="6dcf99c9-2ba5-410a-8445-0893a3d1421f" providerId="ADAL" clId="{DBD939B9-C3FC-473D-ACF9-DD90A77D9155}" dt="2025-07-14T14:04:01.716" v="24005" actId="478"/>
          <ac:cxnSpMkLst>
            <pc:docMk/>
            <pc:sldMk cId="3876635470" sldId="413"/>
            <ac:cxnSpMk id="11" creationId="{2F003774-EB02-AB32-33BF-4268361A7F5D}"/>
          </ac:cxnSpMkLst>
        </pc:cxnChg>
      </pc:sldChg>
      <pc:sldChg chg="addSp delSp modSp add mod ord modNotesTx">
        <pc:chgData name="Cooling, Chris" userId="6dcf99c9-2ba5-410a-8445-0893a3d1421f" providerId="ADAL" clId="{DBD939B9-C3FC-473D-ACF9-DD90A77D9155}" dt="2025-07-15T09:01:35.304" v="29440" actId="1076"/>
        <pc:sldMkLst>
          <pc:docMk/>
          <pc:sldMk cId="2689464523" sldId="414"/>
        </pc:sldMkLst>
        <pc:spChg chg="mod">
          <ac:chgData name="Cooling, Chris" userId="6dcf99c9-2ba5-410a-8445-0893a3d1421f" providerId="ADAL" clId="{DBD939B9-C3FC-473D-ACF9-DD90A77D9155}" dt="2025-07-15T08:43:30.507" v="27870" actId="20577"/>
          <ac:spMkLst>
            <pc:docMk/>
            <pc:sldMk cId="2689464523" sldId="414"/>
            <ac:spMk id="2" creationId="{320FC4AD-BCEE-5D96-D515-B697C8F7EA05}"/>
          </ac:spMkLst>
        </pc:spChg>
        <pc:spChg chg="add del mod">
          <ac:chgData name="Cooling, Chris" userId="6dcf99c9-2ba5-410a-8445-0893a3d1421f" providerId="ADAL" clId="{DBD939B9-C3FC-473D-ACF9-DD90A77D9155}" dt="2025-07-15T09:00:48.626" v="29423" actId="478"/>
          <ac:spMkLst>
            <pc:docMk/>
            <pc:sldMk cId="2689464523" sldId="414"/>
            <ac:spMk id="8" creationId="{48EA0F16-C41D-ED08-832D-99E3DF750B2D}"/>
          </ac:spMkLst>
        </pc:spChg>
        <pc:spChg chg="add mod">
          <ac:chgData name="Cooling, Chris" userId="6dcf99c9-2ba5-410a-8445-0893a3d1421f" providerId="ADAL" clId="{DBD939B9-C3FC-473D-ACF9-DD90A77D9155}" dt="2025-07-15T08:41:31.024" v="27763" actId="20577"/>
          <ac:spMkLst>
            <pc:docMk/>
            <pc:sldMk cId="2689464523" sldId="414"/>
            <ac:spMk id="9" creationId="{A19BF644-3328-68C7-4C9F-E98F5DDDE403}"/>
          </ac:spMkLst>
        </pc:spChg>
        <pc:spChg chg="add mod">
          <ac:chgData name="Cooling, Chris" userId="6dcf99c9-2ba5-410a-8445-0893a3d1421f" providerId="ADAL" clId="{DBD939B9-C3FC-473D-ACF9-DD90A77D9155}" dt="2025-07-15T09:01:33.257" v="29439" actId="1076"/>
          <ac:spMkLst>
            <pc:docMk/>
            <pc:sldMk cId="2689464523" sldId="414"/>
            <ac:spMk id="14" creationId="{149E064F-BC83-F631-816E-4D5FED0C4501}"/>
          </ac:spMkLst>
        </pc:spChg>
        <pc:spChg chg="add mod">
          <ac:chgData name="Cooling, Chris" userId="6dcf99c9-2ba5-410a-8445-0893a3d1421f" providerId="ADAL" clId="{DBD939B9-C3FC-473D-ACF9-DD90A77D9155}" dt="2025-07-15T09:01:35.304" v="29440" actId="1076"/>
          <ac:spMkLst>
            <pc:docMk/>
            <pc:sldMk cId="2689464523" sldId="414"/>
            <ac:spMk id="15" creationId="{9FB58E2D-1645-0965-F8BE-55EAE845A47C}"/>
          </ac:spMkLst>
        </pc:spChg>
        <pc:spChg chg="del">
          <ac:chgData name="Cooling, Chris" userId="6dcf99c9-2ba5-410a-8445-0893a3d1421f" providerId="ADAL" clId="{DBD939B9-C3FC-473D-ACF9-DD90A77D9155}" dt="2025-07-14T15:45:49.309" v="26715" actId="478"/>
          <ac:spMkLst>
            <pc:docMk/>
            <pc:sldMk cId="2689464523" sldId="414"/>
            <ac:spMk id="32" creationId="{4C1836A5-5FD4-2F6D-BFDE-882349336037}"/>
          </ac:spMkLst>
        </pc:spChg>
        <pc:grpChg chg="del">
          <ac:chgData name="Cooling, Chris" userId="6dcf99c9-2ba5-410a-8445-0893a3d1421f" providerId="ADAL" clId="{DBD939B9-C3FC-473D-ACF9-DD90A77D9155}" dt="2025-07-14T15:45:44.472" v="26713" actId="478"/>
          <ac:grpSpMkLst>
            <pc:docMk/>
            <pc:sldMk cId="2689464523" sldId="414"/>
            <ac:grpSpMk id="4" creationId="{5B5C1C0A-8435-9AC6-E363-66CFD5198793}"/>
          </ac:grpSpMkLst>
        </pc:grpChg>
        <pc:picChg chg="add mod">
          <ac:chgData name="Cooling, Chris" userId="6dcf99c9-2ba5-410a-8445-0893a3d1421f" providerId="ADAL" clId="{DBD939B9-C3FC-473D-ACF9-DD90A77D9155}" dt="2025-07-15T08:42:24.082" v="27768" actId="1076"/>
          <ac:picMkLst>
            <pc:docMk/>
            <pc:sldMk cId="2689464523" sldId="414"/>
            <ac:picMk id="13" creationId="{CAF18049-F1CB-741D-3243-CA3D0425F7E8}"/>
          </ac:picMkLst>
        </pc:picChg>
        <pc:picChg chg="del">
          <ac:chgData name="Cooling, Chris" userId="6dcf99c9-2ba5-410a-8445-0893a3d1421f" providerId="ADAL" clId="{DBD939B9-C3FC-473D-ACF9-DD90A77D9155}" dt="2025-07-14T15:45:45.192" v="26714" actId="478"/>
          <ac:picMkLst>
            <pc:docMk/>
            <pc:sldMk cId="2689464523" sldId="414"/>
            <ac:picMk id="31" creationId="{6E3CEB4C-C81E-CFC3-3F76-3BCC060EF9BB}"/>
          </ac:picMkLst>
        </pc:picChg>
      </pc:sldChg>
      <pc:sldChg chg="addSp delSp modSp add mod modNotesTx">
        <pc:chgData name="Cooling, Chris" userId="6dcf99c9-2ba5-410a-8445-0893a3d1421f" providerId="ADAL" clId="{DBD939B9-C3FC-473D-ACF9-DD90A77D9155}" dt="2025-07-15T13:21:53.958" v="32119" actId="478"/>
        <pc:sldMkLst>
          <pc:docMk/>
          <pc:sldMk cId="1006595439" sldId="415"/>
        </pc:sldMkLst>
        <pc:spChg chg="mod">
          <ac:chgData name="Cooling, Chris" userId="6dcf99c9-2ba5-410a-8445-0893a3d1421f" providerId="ADAL" clId="{DBD939B9-C3FC-473D-ACF9-DD90A77D9155}" dt="2025-07-15T08:57:48.655" v="29368" actId="20577"/>
          <ac:spMkLst>
            <pc:docMk/>
            <pc:sldMk cId="1006595439" sldId="415"/>
            <ac:spMk id="2" creationId="{F891A653-E655-0BE2-DDEB-5EF92FD622EE}"/>
          </ac:spMkLst>
        </pc:spChg>
        <pc:spChg chg="add mod">
          <ac:chgData name="Cooling, Chris" userId="6dcf99c9-2ba5-410a-8445-0893a3d1421f" providerId="ADAL" clId="{DBD939B9-C3FC-473D-ACF9-DD90A77D9155}" dt="2025-07-15T13:01:02.053" v="32117"/>
          <ac:spMkLst>
            <pc:docMk/>
            <pc:sldMk cId="1006595439" sldId="415"/>
            <ac:spMk id="4" creationId="{3BF368C1-2FB0-7BE6-DB16-CEEE454CCDD2}"/>
          </ac:spMkLst>
        </pc:spChg>
        <pc:spChg chg="mod">
          <ac:chgData name="Cooling, Chris" userId="6dcf99c9-2ba5-410a-8445-0893a3d1421f" providerId="ADAL" clId="{DBD939B9-C3FC-473D-ACF9-DD90A77D9155}" dt="2025-07-15T09:00:37.164" v="29421" actId="207"/>
          <ac:spMkLst>
            <pc:docMk/>
            <pc:sldMk cId="1006595439" sldId="415"/>
            <ac:spMk id="8" creationId="{C8F64A5B-96FC-134B-B3B5-B124A01EA1FE}"/>
          </ac:spMkLst>
        </pc:spChg>
        <pc:spChg chg="add del mod">
          <ac:chgData name="Cooling, Chris" userId="6dcf99c9-2ba5-410a-8445-0893a3d1421f" providerId="ADAL" clId="{DBD939B9-C3FC-473D-ACF9-DD90A77D9155}" dt="2025-07-15T09:12:05.080" v="30264" actId="20577"/>
          <ac:spMkLst>
            <pc:docMk/>
            <pc:sldMk cId="1006595439" sldId="415"/>
            <ac:spMk id="9" creationId="{5F57F2F1-658F-002E-97B8-D0863D33594E}"/>
          </ac:spMkLst>
        </pc:spChg>
        <pc:spChg chg="add del mod">
          <ac:chgData name="Cooling, Chris" userId="6dcf99c9-2ba5-410a-8445-0893a3d1421f" providerId="ADAL" clId="{DBD939B9-C3FC-473D-ACF9-DD90A77D9155}" dt="2025-07-15T13:21:53.958" v="32119" actId="478"/>
          <ac:spMkLst>
            <pc:docMk/>
            <pc:sldMk cId="1006595439" sldId="415"/>
            <ac:spMk id="10" creationId="{DB7F0F7D-DBB8-DEEE-D60E-458944B077A8}"/>
          </ac:spMkLst>
        </pc:spChg>
        <pc:spChg chg="add mod">
          <ac:chgData name="Cooling, Chris" userId="6dcf99c9-2ba5-410a-8445-0893a3d1421f" providerId="ADAL" clId="{DBD939B9-C3FC-473D-ACF9-DD90A77D9155}" dt="2025-07-15T09:00:42.262" v="29422" actId="14100"/>
          <ac:spMkLst>
            <pc:docMk/>
            <pc:sldMk cId="1006595439" sldId="415"/>
            <ac:spMk id="11" creationId="{72E457BE-9C1A-4DC1-127F-BB27FF60E2A1}"/>
          </ac:spMkLst>
        </pc:spChg>
        <pc:picChg chg="add del mod">
          <ac:chgData name="Cooling, Chris" userId="6dcf99c9-2ba5-410a-8445-0893a3d1421f" providerId="ADAL" clId="{DBD939B9-C3FC-473D-ACF9-DD90A77D9155}" dt="2025-07-15T09:02:56.693" v="29470" actId="478"/>
          <ac:picMkLst>
            <pc:docMk/>
            <pc:sldMk cId="1006595439" sldId="415"/>
            <ac:picMk id="10" creationId="{CF5FD99F-7991-A5AD-A705-363E720CF041}"/>
          </ac:picMkLst>
        </pc:picChg>
        <pc:picChg chg="del">
          <ac:chgData name="Cooling, Chris" userId="6dcf99c9-2ba5-410a-8445-0893a3d1421f" providerId="ADAL" clId="{DBD939B9-C3FC-473D-ACF9-DD90A77D9155}" dt="2025-07-15T08:59:03.390" v="29391" actId="478"/>
          <ac:picMkLst>
            <pc:docMk/>
            <pc:sldMk cId="1006595439" sldId="415"/>
            <ac:picMk id="13" creationId="{015779F5-F480-0852-74B3-FDE5ABFA2DD7}"/>
          </ac:picMkLst>
        </pc:picChg>
        <pc:picChg chg="add del mod">
          <ac:chgData name="Cooling, Chris" userId="6dcf99c9-2ba5-410a-8445-0893a3d1421f" providerId="ADAL" clId="{DBD939B9-C3FC-473D-ACF9-DD90A77D9155}" dt="2025-07-15T09:02:50.762" v="29468" actId="22"/>
          <ac:picMkLst>
            <pc:docMk/>
            <pc:sldMk cId="1006595439" sldId="415"/>
            <ac:picMk id="14" creationId="{198C7592-8314-47CA-EE19-BEDB9F4166FF}"/>
          </ac:picMkLst>
        </pc:picChg>
        <pc:picChg chg="add del mod">
          <ac:chgData name="Cooling, Chris" userId="6dcf99c9-2ba5-410a-8445-0893a3d1421f" providerId="ADAL" clId="{DBD939B9-C3FC-473D-ACF9-DD90A77D9155}" dt="2025-07-15T09:12:18.613" v="30265" actId="478"/>
          <ac:picMkLst>
            <pc:docMk/>
            <pc:sldMk cId="1006595439" sldId="415"/>
            <ac:picMk id="16" creationId="{EDA5CEF1-7FC9-F3FF-AD00-FD6A4D930D4D}"/>
          </ac:picMkLst>
        </pc:picChg>
        <pc:picChg chg="add mod">
          <ac:chgData name="Cooling, Chris" userId="6dcf99c9-2ba5-410a-8445-0893a3d1421f" providerId="ADAL" clId="{DBD939B9-C3FC-473D-ACF9-DD90A77D9155}" dt="2025-07-15T09:12:22.021" v="30267" actId="1076"/>
          <ac:picMkLst>
            <pc:docMk/>
            <pc:sldMk cId="1006595439" sldId="415"/>
            <ac:picMk id="18" creationId="{9E8D1A85-E4DF-029B-1BC8-852C2D63D73C}"/>
          </ac:picMkLst>
        </pc:picChg>
      </pc:sldChg>
      <pc:sldChg chg="addSp delSp modSp add mod modNotesTx">
        <pc:chgData name="Cooling, Chris" userId="6dcf99c9-2ba5-410a-8445-0893a3d1421f" providerId="ADAL" clId="{DBD939B9-C3FC-473D-ACF9-DD90A77D9155}" dt="2025-07-15T10:26:37.799" v="31622" actId="20577"/>
        <pc:sldMkLst>
          <pc:docMk/>
          <pc:sldMk cId="4179900000" sldId="416"/>
        </pc:sldMkLst>
        <pc:spChg chg="mod">
          <ac:chgData name="Cooling, Chris" userId="6dcf99c9-2ba5-410a-8445-0893a3d1421f" providerId="ADAL" clId="{DBD939B9-C3FC-473D-ACF9-DD90A77D9155}" dt="2025-07-15T09:52:37.374" v="30806" actId="207"/>
          <ac:spMkLst>
            <pc:docMk/>
            <pc:sldMk cId="4179900000" sldId="416"/>
            <ac:spMk id="11" creationId="{4481B171-931E-B691-742B-E8E73D5BE23F}"/>
          </ac:spMkLst>
        </pc:spChg>
        <pc:spChg chg="mod">
          <ac:chgData name="Cooling, Chris" userId="6dcf99c9-2ba5-410a-8445-0893a3d1421f" providerId="ADAL" clId="{DBD939B9-C3FC-473D-ACF9-DD90A77D9155}" dt="2025-07-15T09:26:22.809" v="30765" actId="207"/>
          <ac:spMkLst>
            <pc:docMk/>
            <pc:sldMk cId="4179900000" sldId="416"/>
            <ac:spMk id="15" creationId="{7961DB34-308E-F974-B215-C476ACA1991B}"/>
          </ac:spMkLst>
        </pc:spChg>
        <pc:grpChg chg="del">
          <ac:chgData name="Cooling, Chris" userId="6dcf99c9-2ba5-410a-8445-0893a3d1421f" providerId="ADAL" clId="{DBD939B9-C3FC-473D-ACF9-DD90A77D9155}" dt="2025-07-15T09:50:59.616" v="30788" actId="478"/>
          <ac:grpSpMkLst>
            <pc:docMk/>
            <pc:sldMk cId="4179900000" sldId="416"/>
            <ac:grpSpMk id="13" creationId="{9C4965DD-ABD1-99CD-BDB9-F77BCB728803}"/>
          </ac:grpSpMkLst>
        </pc:grpChg>
        <pc:picChg chg="add mod">
          <ac:chgData name="Cooling, Chris" userId="6dcf99c9-2ba5-410a-8445-0893a3d1421f" providerId="ADAL" clId="{DBD939B9-C3FC-473D-ACF9-DD90A77D9155}" dt="2025-07-15T09:55:38.078" v="30823" actId="1076"/>
          <ac:picMkLst>
            <pc:docMk/>
            <pc:sldMk cId="4179900000" sldId="416"/>
            <ac:picMk id="4" creationId="{8DD5A50D-3D02-7A5E-1047-5A40E284AD07}"/>
          </ac:picMkLst>
        </pc:picChg>
        <pc:picChg chg="del">
          <ac:chgData name="Cooling, Chris" userId="6dcf99c9-2ba5-410a-8445-0893a3d1421f" providerId="ADAL" clId="{DBD939B9-C3FC-473D-ACF9-DD90A77D9155}" dt="2025-07-15T09:26:36.239" v="30769" actId="478"/>
          <ac:picMkLst>
            <pc:docMk/>
            <pc:sldMk cId="4179900000" sldId="416"/>
            <ac:picMk id="12" creationId="{F0DF9B57-68DD-6C2A-46C1-B63522096079}"/>
          </ac:picMkLst>
        </pc:picChg>
      </pc:sldChg>
      <pc:sldChg chg="addSp delSp modSp add mod modNotesTx">
        <pc:chgData name="Cooling, Chris" userId="6dcf99c9-2ba5-410a-8445-0893a3d1421f" providerId="ADAL" clId="{DBD939B9-C3FC-473D-ACF9-DD90A77D9155}" dt="2025-07-15T13:31:41.186" v="33510" actId="478"/>
        <pc:sldMkLst>
          <pc:docMk/>
          <pc:sldMk cId="577610508" sldId="417"/>
        </pc:sldMkLst>
        <pc:spChg chg="mod">
          <ac:chgData name="Cooling, Chris" userId="6dcf99c9-2ba5-410a-8445-0893a3d1421f" providerId="ADAL" clId="{DBD939B9-C3FC-473D-ACF9-DD90A77D9155}" dt="2025-07-15T13:23:33.083" v="32158" actId="20577"/>
          <ac:spMkLst>
            <pc:docMk/>
            <pc:sldMk cId="577610508" sldId="417"/>
            <ac:spMk id="2" creationId="{D81AAA38-B1BF-3B53-F315-049FABCC6518}"/>
          </ac:spMkLst>
        </pc:spChg>
        <pc:spChg chg="mod">
          <ac:chgData name="Cooling, Chris" userId="6dcf99c9-2ba5-410a-8445-0893a3d1421f" providerId="ADAL" clId="{DBD939B9-C3FC-473D-ACF9-DD90A77D9155}" dt="2025-07-15T13:26:22.434" v="32649" actId="20577"/>
          <ac:spMkLst>
            <pc:docMk/>
            <pc:sldMk cId="577610508" sldId="417"/>
            <ac:spMk id="4" creationId="{DF98A7D7-2AB8-A728-E654-6B8712A58605}"/>
          </ac:spMkLst>
        </pc:spChg>
        <pc:spChg chg="add del">
          <ac:chgData name="Cooling, Chris" userId="6dcf99c9-2ba5-410a-8445-0893a3d1421f" providerId="ADAL" clId="{DBD939B9-C3FC-473D-ACF9-DD90A77D9155}" dt="2025-07-15T13:31:41.186" v="33510" actId="478"/>
          <ac:spMkLst>
            <pc:docMk/>
            <pc:sldMk cId="577610508" sldId="417"/>
            <ac:spMk id="8" creationId="{5B058C0D-7DF8-098D-7248-48125FF5B13B}"/>
          </ac:spMkLst>
        </pc:spChg>
      </pc:sldChg>
      <pc:sldChg chg="add del">
        <pc:chgData name="Cooling, Chris" userId="6dcf99c9-2ba5-410a-8445-0893a3d1421f" providerId="ADAL" clId="{DBD939B9-C3FC-473D-ACF9-DD90A77D9155}" dt="2025-07-15T09:55:12.032" v="30820" actId="47"/>
        <pc:sldMkLst>
          <pc:docMk/>
          <pc:sldMk cId="1483414732" sldId="417"/>
        </pc:sldMkLst>
      </pc:sldChg>
    </pc:docChg>
  </pc:docChgLst>
  <pc:docChgLst>
    <pc:chgData name="Cooling, Chris" userId="6dcf99c9-2ba5-410a-8445-0893a3d1421f" providerId="ADAL" clId="{8299CDBD-FCA0-4C66-9B57-083B3C48A30C}"/>
    <pc:docChg chg="custSel modSld">
      <pc:chgData name="Cooling, Chris" userId="6dcf99c9-2ba5-410a-8445-0893a3d1421f" providerId="ADAL" clId="{8299CDBD-FCA0-4C66-9B57-083B3C48A30C}" dt="2025-03-04T16:03:38.495" v="15" actId="313"/>
      <pc:docMkLst>
        <pc:docMk/>
      </pc:docMkLst>
      <pc:sldChg chg="modSp mod">
        <pc:chgData name="Cooling, Chris" userId="6dcf99c9-2ba5-410a-8445-0893a3d1421f" providerId="ADAL" clId="{8299CDBD-FCA0-4C66-9B57-083B3C48A30C}" dt="2025-03-04T16:03:38.495" v="15" actId="313"/>
        <pc:sldMkLst>
          <pc:docMk/>
          <pc:sldMk cId="522323507" sldId="340"/>
        </pc:sldMkLst>
      </pc:sldChg>
      <pc:sldChg chg="modSp mod">
        <pc:chgData name="Cooling, Chris" userId="6dcf99c9-2ba5-410a-8445-0893a3d1421f" providerId="ADAL" clId="{8299CDBD-FCA0-4C66-9B57-083B3C48A30C}" dt="2025-03-04T16:03:23.406" v="13" actId="14100"/>
        <pc:sldMkLst>
          <pc:docMk/>
          <pc:sldMk cId="4094500383" sldId="351"/>
        </pc:sldMkLst>
      </pc:sldChg>
    </pc:docChg>
  </pc:docChgLst>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ldChg>
      <pc:sldChg chg="modSp add mod modNotesTx">
        <pc:chgData name="Cooling, Chris" userId="6dcf99c9-2ba5-410a-8445-0893a3d1421f" providerId="ADAL" clId="{170C8460-C582-4D15-9957-96A4967CB894}" dt="2024-10-04T14:18:46.858" v="195" actId="20577"/>
        <pc:sldMkLst>
          <pc:docMk/>
          <pc:sldMk cId="1477043964" sldId="335"/>
        </pc:sldMkLst>
      </pc:sldChg>
      <pc:sldChg chg="modSp add mod modNotesTx">
        <pc:chgData name="Cooling, Chris" userId="6dcf99c9-2ba5-410a-8445-0893a3d1421f" providerId="ADAL" clId="{170C8460-C582-4D15-9957-96A4967CB894}" dt="2024-10-04T14:23:17.998" v="283" actId="255"/>
        <pc:sldMkLst>
          <pc:docMk/>
          <pc:sldMk cId="496458191" sldId="336"/>
        </pc:sldMkLst>
      </pc:sldChg>
      <pc:sldChg chg="addSp delSp modSp add mod modNotesTx">
        <pc:chgData name="Cooling, Chris" userId="6dcf99c9-2ba5-410a-8445-0893a3d1421f" providerId="ADAL" clId="{170C8460-C582-4D15-9957-96A4967CB894}" dt="2024-10-04T14:53:52.529" v="712" actId="1076"/>
        <pc:sldMkLst>
          <pc:docMk/>
          <pc:sldMk cId="2664951763" sldId="337"/>
        </pc:sldMkLst>
      </pc:sldChg>
      <pc:sldChg chg="addSp delSp modSp add mod modNotesTx">
        <pc:chgData name="Cooling, Chris" userId="6dcf99c9-2ba5-410a-8445-0893a3d1421f" providerId="ADAL" clId="{170C8460-C582-4D15-9957-96A4967CB894}" dt="2024-10-04T14:34:43.832" v="357" actId="1076"/>
        <pc:sldMkLst>
          <pc:docMk/>
          <pc:sldMk cId="3622005211" sldId="338"/>
        </pc:sldMkLst>
      </pc:sldChg>
      <pc:sldChg chg="addSp delSp modSp add mod modNotesTx">
        <pc:chgData name="Cooling, Chris" userId="6dcf99c9-2ba5-410a-8445-0893a3d1421f" providerId="ADAL" clId="{170C8460-C582-4D15-9957-96A4967CB894}" dt="2024-10-04T14:38:31.830" v="378" actId="1076"/>
        <pc:sldMkLst>
          <pc:docMk/>
          <pc:sldMk cId="554491314" sldId="339"/>
        </pc:sldMkLst>
      </pc:sldChg>
      <pc:sldChg chg="addSp delSp modSp add mod modNotesTx">
        <pc:chgData name="Cooling, Chris" userId="6dcf99c9-2ba5-410a-8445-0893a3d1421f" providerId="ADAL" clId="{170C8460-C582-4D15-9957-96A4967CB894}" dt="2024-10-04T14:41:19.190" v="529" actId="1076"/>
        <pc:sldMkLst>
          <pc:docMk/>
          <pc:sldMk cId="522323507" sldId="340"/>
        </pc:sldMkLst>
      </pc:sldChg>
      <pc:sldChg chg="addSp delSp modSp add mod modNotesTx">
        <pc:chgData name="Cooling, Chris" userId="6dcf99c9-2ba5-410a-8445-0893a3d1421f" providerId="ADAL" clId="{170C8460-C582-4D15-9957-96A4967CB894}" dt="2024-10-04T14:47:53.715" v="658" actId="20577"/>
        <pc:sldMkLst>
          <pc:docMk/>
          <pc:sldMk cId="2197094557" sldId="341"/>
        </pc:sldMkLst>
      </pc:sldChg>
      <pc:sldChg chg="addSp delSp modSp add mod modNotesTx">
        <pc:chgData name="Cooling, Chris" userId="6dcf99c9-2ba5-410a-8445-0893a3d1421f" providerId="ADAL" clId="{170C8460-C582-4D15-9957-96A4967CB894}" dt="2024-10-04T14:50:12.420" v="670"/>
        <pc:sldMkLst>
          <pc:docMk/>
          <pc:sldMk cId="3356448482" sldId="342"/>
        </pc:sldMkLst>
      </pc:sldChg>
      <pc:sldChg chg="addSp delSp modSp add mod modNotesTx">
        <pc:chgData name="Cooling, Chris" userId="6dcf99c9-2ba5-410a-8445-0893a3d1421f" providerId="ADAL" clId="{170C8460-C582-4D15-9957-96A4967CB894}" dt="2024-10-04T14:53:39.775" v="710" actId="1076"/>
        <pc:sldMkLst>
          <pc:docMk/>
          <pc:sldMk cId="4060369684" sldId="343"/>
        </pc:sldMkLst>
      </pc:sldChg>
      <pc:sldChg chg="addSp delSp modSp add mod modNotesTx">
        <pc:chgData name="Cooling, Chris" userId="6dcf99c9-2ba5-410a-8445-0893a3d1421f" providerId="ADAL" clId="{170C8460-C582-4D15-9957-96A4967CB894}" dt="2024-10-04T14:54:02.625" v="713"/>
        <pc:sldMkLst>
          <pc:docMk/>
          <pc:sldMk cId="2539831761" sldId="344"/>
        </pc:sldMkLst>
      </pc:sldChg>
      <pc:sldChg chg="addSp delSp modSp add mod modNotesTx">
        <pc:chgData name="Cooling, Chris" userId="6dcf99c9-2ba5-410a-8445-0893a3d1421f" providerId="ADAL" clId="{170C8460-C582-4D15-9957-96A4967CB894}" dt="2024-10-04T14:54:52.357" v="726"/>
        <pc:sldMkLst>
          <pc:docMk/>
          <pc:sldMk cId="1690870462" sldId="345"/>
        </pc:sldMkLst>
      </pc:sldChg>
      <pc:sldChg chg="addSp delSp modSp add mod modNotesTx">
        <pc:chgData name="Cooling, Chris" userId="6dcf99c9-2ba5-410a-8445-0893a3d1421f" providerId="ADAL" clId="{170C8460-C582-4D15-9957-96A4967CB894}" dt="2024-10-04T14:57:06.392" v="749" actId="478"/>
        <pc:sldMkLst>
          <pc:docMk/>
          <pc:sldMk cId="3661652897" sldId="346"/>
        </pc:sldMkLst>
      </pc:sldChg>
      <pc:sldChg chg="addSp delSp modSp add mod modNotesTx">
        <pc:chgData name="Cooling, Chris" userId="6dcf99c9-2ba5-410a-8445-0893a3d1421f" providerId="ADAL" clId="{170C8460-C582-4D15-9957-96A4967CB894}" dt="2024-10-04T14:58:12.765" v="784"/>
        <pc:sldMkLst>
          <pc:docMk/>
          <pc:sldMk cId="2070119441" sldId="347"/>
        </pc:sldMkLst>
      </pc:sldChg>
      <pc:sldChg chg="addSp delSp modSp add mod modNotesTx">
        <pc:chgData name="Cooling, Chris" userId="6dcf99c9-2ba5-410a-8445-0893a3d1421f" providerId="ADAL" clId="{170C8460-C582-4D15-9957-96A4967CB894}" dt="2024-10-04T14:59:33.116" v="797"/>
        <pc:sldMkLst>
          <pc:docMk/>
          <pc:sldMk cId="1269268474" sldId="348"/>
        </pc:sldMkLst>
      </pc:sldChg>
      <pc:sldChg chg="addSp delSp modSp add mod modNotesTx">
        <pc:chgData name="Cooling, Chris" userId="6dcf99c9-2ba5-410a-8445-0893a3d1421f" providerId="ADAL" clId="{170C8460-C582-4D15-9957-96A4967CB894}" dt="2024-10-04T15:18:25.316" v="1291" actId="33524"/>
        <pc:sldMkLst>
          <pc:docMk/>
          <pc:sldMk cId="153547941" sldId="349"/>
        </pc:sldMkLst>
      </pc:sldChg>
      <pc:sldChg chg="addSp delSp modSp add mod modNotesTx">
        <pc:chgData name="Cooling, Chris" userId="6dcf99c9-2ba5-410a-8445-0893a3d1421f" providerId="ADAL" clId="{170C8460-C582-4D15-9957-96A4967CB894}" dt="2024-10-04T15:03:17.761" v="931" actId="20577"/>
        <pc:sldMkLst>
          <pc:docMk/>
          <pc:sldMk cId="1413955769" sldId="350"/>
        </pc:sldMkLst>
      </pc:sldChg>
      <pc:sldChg chg="addSp delSp modSp add mod modNotesTx">
        <pc:chgData name="Cooling, Chris" userId="6dcf99c9-2ba5-410a-8445-0893a3d1421f" providerId="ADAL" clId="{170C8460-C582-4D15-9957-96A4967CB894}" dt="2024-10-04T15:18:45.672" v="1292"/>
        <pc:sldMkLst>
          <pc:docMk/>
          <pc:sldMk cId="4094500383" sldId="351"/>
        </pc:sldMkLst>
      </pc:sldChg>
      <pc:sldChg chg="addSp delSp modSp add mod modNotesTx">
        <pc:chgData name="Cooling, Chris" userId="6dcf99c9-2ba5-410a-8445-0893a3d1421f" providerId="ADAL" clId="{170C8460-C582-4D15-9957-96A4967CB894}" dt="2024-10-04T15:05:27.472" v="965"/>
        <pc:sldMkLst>
          <pc:docMk/>
          <pc:sldMk cId="1485472807" sldId="352"/>
        </pc:sldMkLst>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ldChg>
      <pc:sldChg chg="addSp delSp modSp add mod modNotesTx">
        <pc:chgData name="Cooling, Chris" userId="6dcf99c9-2ba5-410a-8445-0893a3d1421f" providerId="ADAL" clId="{170C8460-C582-4D15-9957-96A4967CB894}" dt="2024-10-04T15:08:17.789" v="989"/>
        <pc:sldMkLst>
          <pc:docMk/>
          <pc:sldMk cId="2083210584" sldId="355"/>
        </pc:sldMkLst>
      </pc:sldChg>
      <pc:sldChg chg="addSp delSp modSp add mod modNotesTx">
        <pc:chgData name="Cooling, Chris" userId="6dcf99c9-2ba5-410a-8445-0893a3d1421f" providerId="ADAL" clId="{170C8460-C582-4D15-9957-96A4967CB894}" dt="2024-10-04T15:09:37.243" v="1032"/>
        <pc:sldMkLst>
          <pc:docMk/>
          <pc:sldMk cId="988298083" sldId="356"/>
        </pc:sldMkLst>
      </pc:sldChg>
      <pc:sldChg chg="addSp delSp modSp add mod modNotesTx">
        <pc:chgData name="Cooling, Chris" userId="6dcf99c9-2ba5-410a-8445-0893a3d1421f" providerId="ADAL" clId="{170C8460-C582-4D15-9957-96A4967CB894}" dt="2024-10-04T15:10:37.587" v="1051" actId="478"/>
        <pc:sldMkLst>
          <pc:docMk/>
          <pc:sldMk cId="506164044" sldId="357"/>
        </pc:sldMkLst>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7/15/2025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use chapters to break up some documents into larger sections. The chapter command is an example of a command which is not available in every type of </a:t>
            </a:r>
            <a:r>
              <a:rPr lang="en-GB" dirty="0" err="1"/>
              <a:t>documentclass</a:t>
            </a:r>
            <a:r>
              <a:rPr lang="en-GB" dirty="0"/>
              <a:t> – it is available in the “report” </a:t>
            </a:r>
            <a:r>
              <a:rPr lang="en-GB" dirty="0" err="1"/>
              <a:t>documentclasses</a:t>
            </a:r>
            <a:r>
              <a:rPr lang="en-GB" dirty="0"/>
              <a:t> but not in the “article” document class.</a:t>
            </a:r>
          </a:p>
          <a:p>
            <a:endParaRPr lang="en-GB" dirty="0"/>
          </a:p>
          <a:p>
            <a:r>
              <a:rPr lang="en-GB" dirty="0"/>
              <a:t>In the report </a:t>
            </a:r>
            <a:r>
              <a:rPr lang="en-GB" dirty="0" err="1"/>
              <a:t>documentclass</a:t>
            </a:r>
            <a:r>
              <a:rPr lang="en-GB" dirty="0"/>
              <a:t>, sections define the second tier of the division of content, and subsections define the third tier.</a:t>
            </a:r>
          </a:p>
          <a:p>
            <a:endParaRPr lang="en-GB" dirty="0"/>
          </a:p>
          <a:p>
            <a:r>
              <a:rPr lang="en-GB" dirty="0"/>
              <a:t>A chapter will typically start a new page, leave a significant amount of vertical around the title and use very large text for titles.</a:t>
            </a:r>
          </a:p>
          <a:p>
            <a:endParaRPr lang="en-GB" dirty="0"/>
          </a:p>
          <a:p>
            <a:r>
              <a:rPr lang="en-GB" dirty="0"/>
              <a:t>Overleaf example: https://www.overleaf.com/read/cpkybhpfdgsb</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These can be combined by nesting the commands inside each other.</a:t>
            </a:r>
          </a:p>
          <a:p>
            <a:endParaRPr lang="en-GB" dirty="0"/>
          </a:p>
          <a:p>
            <a:r>
              <a:rPr lang="en-GB" dirty="0"/>
              <a:t>Overleaf example: https://www.overleaf.com/read/bmvnftnttnzk</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09B7-D858-52D2-0434-7491D8716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D5ED-D314-06B2-EC0E-3B7EB871A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B781D-5498-7F29-D195-9A5AAF5D26E3}"/>
              </a:ext>
            </a:extLst>
          </p:cNvPr>
          <p:cNvSpPr>
            <a:spLocks noGrp="1"/>
          </p:cNvSpPr>
          <p:nvPr>
            <p:ph type="body" idx="1"/>
          </p:nvPr>
        </p:nvSpPr>
        <p:spPr/>
        <p:txBody>
          <a:bodyPr/>
          <a:lstStyle/>
          <a:p>
            <a:r>
              <a:rPr lang="en-GB" dirty="0"/>
              <a:t>LaTeX handles font sizes in a very different way to Microsoft Word. In LaTeX you do not explicitly specify the font size of each section of text. Instead, each document will have a main font size. This will be used for standard text in normal paragraphs. Other pieces of text such as section headings, footnote text, figure captions and so on will be scaled relative to this main font size. This means changing the main font size will affect the sizes of all this text, keeping the relative difference in sizes the same.</a:t>
            </a:r>
          </a:p>
          <a:p>
            <a:endParaRPr lang="en-GB" dirty="0"/>
          </a:p>
          <a:p>
            <a:r>
              <a:rPr lang="en-GB" dirty="0"/>
              <a:t>We can set the main font size when choosing the </a:t>
            </a:r>
            <a:r>
              <a:rPr lang="en-GB" dirty="0" err="1"/>
              <a:t>documentclass</a:t>
            </a:r>
            <a:r>
              <a:rPr lang="en-GB" dirty="0"/>
              <a:t> at the start of the </a:t>
            </a:r>
            <a:r>
              <a:rPr lang="en-GB" dirty="0" err="1"/>
              <a:t>tex</a:t>
            </a:r>
            <a:r>
              <a:rPr lang="en-GB" dirty="0"/>
              <a:t> file. Standard classes allow us to use the options 10pt, 11pt, or 12pt. If we don’t explicitly specify, 10pt will normally be used.</a:t>
            </a:r>
          </a:p>
          <a:p>
            <a:endParaRPr lang="en-GB" dirty="0"/>
          </a:p>
          <a:p>
            <a:r>
              <a:rPr lang="en-GB" dirty="0"/>
              <a:t>This is also a good moment to look at the syntax of this command, as many commands in LaTeX have similar formats. The argument in curly brackets must be provided to the </a:t>
            </a:r>
            <a:r>
              <a:rPr lang="en-GB" dirty="0" err="1"/>
              <a:t>documentclass</a:t>
            </a:r>
            <a:r>
              <a:rPr lang="en-GB" dirty="0"/>
              <a:t> command. We can optionally include one or more extra arguments in square brackets before the curly brackets. These aren’t necessary for the </a:t>
            </a:r>
            <a:r>
              <a:rPr lang="en-GB" dirty="0" err="1"/>
              <a:t>documentclass</a:t>
            </a:r>
            <a:r>
              <a:rPr lang="en-GB" dirty="0"/>
              <a:t> command to work, but allow us to specify extra details about how the command should be executed.</a:t>
            </a:r>
          </a:p>
          <a:p>
            <a:endParaRPr lang="en-GB" dirty="0"/>
          </a:p>
          <a:p>
            <a:r>
              <a:rPr lang="en-GB" dirty="0"/>
              <a:t>Overleaf example: https://www.overleaf.com/read/mvgbhxgkptrk#e51dd6</a:t>
            </a:r>
          </a:p>
        </p:txBody>
      </p:sp>
      <p:sp>
        <p:nvSpPr>
          <p:cNvPr id="4" name="Slide Number Placeholder 3">
            <a:extLst>
              <a:ext uri="{FF2B5EF4-FFF2-40B4-BE49-F238E27FC236}">
                <a16:creationId xmlns:a16="http://schemas.microsoft.com/office/drawing/2014/main" id="{10002F37-01ED-1B2A-0811-A6728D69A7F6}"/>
              </a:ext>
            </a:extLst>
          </p:cNvPr>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59983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2375-49D7-A76C-179A-F0A6D50DD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6F17-6CF3-E339-047F-2D99E9CAC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CC8E4-FAC8-9823-4E79-862C543C05CF}"/>
              </a:ext>
            </a:extLst>
          </p:cNvPr>
          <p:cNvSpPr>
            <a:spLocks noGrp="1"/>
          </p:cNvSpPr>
          <p:nvPr>
            <p:ph type="body" idx="1"/>
          </p:nvPr>
        </p:nvSpPr>
        <p:spPr/>
        <p:txBody>
          <a:bodyPr/>
          <a:lstStyle/>
          <a:p>
            <a:r>
              <a:rPr lang="en-GB" dirty="0"/>
              <a:t>There are a family of commands which can be used to locally specify the size of text relative to the main font size of a document. These commands have a different syntax to the commands like \</a:t>
            </a:r>
            <a:r>
              <a:rPr lang="en-GB" dirty="0" err="1"/>
              <a:t>emph</a:t>
            </a:r>
            <a:r>
              <a:rPr lang="en-GB" dirty="0"/>
              <a:t> we saw earlier. These commands will affect all text which follows them, even if they are placed before a set of curly brackets. However, we can limit the scope of their effect by placing them inside a set of curly brackets. This causes them to only affect the text in the curly brackets.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example: https://www.overleaf.com/read/mvgbhxgkptrk#e51dd6</a:t>
            </a:r>
          </a:p>
        </p:txBody>
      </p:sp>
      <p:sp>
        <p:nvSpPr>
          <p:cNvPr id="4" name="Slide Number Placeholder 3">
            <a:extLst>
              <a:ext uri="{FF2B5EF4-FFF2-40B4-BE49-F238E27FC236}">
                <a16:creationId xmlns:a16="http://schemas.microsoft.com/office/drawing/2014/main" id="{4F272774-E494-1013-7557-65CC130B7833}"/>
              </a:ext>
            </a:extLst>
          </p:cNvPr>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47845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339C8-E21F-1A9E-D477-B88F2064E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C4217-B17F-523D-F580-F009301D4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5310F-E8B4-A07D-861E-2868A182E63E}"/>
              </a:ext>
            </a:extLst>
          </p:cNvPr>
          <p:cNvSpPr>
            <a:spLocks noGrp="1"/>
          </p:cNvSpPr>
          <p:nvPr>
            <p:ph type="body" idx="1"/>
          </p:nvPr>
        </p:nvSpPr>
        <p:spPr/>
        <p:txBody>
          <a:bodyPr/>
          <a:lstStyle/>
          <a:p>
            <a:r>
              <a:rPr lang="en-GB" dirty="0"/>
              <a:t>The table shows the size that different commands will cause text to be based on the main text size of the document.</a:t>
            </a:r>
          </a:p>
        </p:txBody>
      </p:sp>
      <p:sp>
        <p:nvSpPr>
          <p:cNvPr id="4" name="Slide Number Placeholder 3">
            <a:extLst>
              <a:ext uri="{FF2B5EF4-FFF2-40B4-BE49-F238E27FC236}">
                <a16:creationId xmlns:a16="http://schemas.microsoft.com/office/drawing/2014/main" id="{62B74213-7429-4886-0592-E48C2DABD5AC}"/>
              </a:ext>
            </a:extLst>
          </p:cNvPr>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2421415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4AD4-0368-731A-2D66-6EDA716C2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13293-653F-681A-AF6A-D9E71D004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62ACC-3DA1-BEED-4FEA-BDB67C59ABB2}"/>
              </a:ext>
            </a:extLst>
          </p:cNvPr>
          <p:cNvSpPr>
            <a:spLocks noGrp="1"/>
          </p:cNvSpPr>
          <p:nvPr>
            <p:ph type="body" idx="1"/>
          </p:nvPr>
        </p:nvSpPr>
        <p:spPr/>
        <p:txBody>
          <a:bodyPr/>
          <a:lstStyle/>
          <a:p>
            <a:r>
              <a:rPr lang="en-GB" dirty="0"/>
              <a:t>Changing the font in a LaTeX document is a great way to make your document look different from standard LaTeX.</a:t>
            </a:r>
          </a:p>
          <a:p>
            <a:endParaRPr lang="en-GB" dirty="0"/>
          </a:p>
          <a:p>
            <a:r>
              <a:rPr lang="en-GB" dirty="0"/>
              <a:t>In LaTeX we change the default font of the document, or the font of a single section of the document. This often requires importing a package that contains the font to be used. Unfortunately, fonts are often more complicated than it might feel they should be, and what is required will vary from font to font.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In the example here, we use the </a:t>
            </a:r>
            <a:r>
              <a:rPr lang="en-GB" dirty="0" err="1"/>
              <a:t>helvet</a:t>
            </a:r>
            <a:r>
              <a:rPr lang="en-GB" dirty="0"/>
              <a:t> package to import the </a:t>
            </a:r>
            <a:r>
              <a:rPr lang="en-GB" dirty="0" err="1"/>
              <a:t>helvet</a:t>
            </a:r>
            <a:r>
              <a:rPr lang="en-GB" dirty="0"/>
              <a:t> package, which supports the Helvetica font. The line “</a:t>
            </a:r>
            <a:r>
              <a:rPr lang="en-US" sz="1200" dirty="0">
                <a:solidFill>
                  <a:schemeClr val="accent1"/>
                </a:solidFill>
              </a:rPr>
              <a:t>\</a:t>
            </a:r>
            <a:r>
              <a:rPr lang="en-US" sz="1200" dirty="0" err="1">
                <a:solidFill>
                  <a:schemeClr val="accent1"/>
                </a:solidFill>
              </a:rPr>
              <a:t>renewcommand</a:t>
            </a:r>
            <a:r>
              <a:rPr lang="en-US" sz="1200" dirty="0">
                <a:solidFill>
                  <a:schemeClr val="accent1"/>
                </a:solidFill>
              </a:rPr>
              <a:t>\</a:t>
            </a:r>
            <a:r>
              <a:rPr lang="en-US" sz="1200" dirty="0" err="1">
                <a:solidFill>
                  <a:schemeClr val="accent1"/>
                </a:solidFill>
              </a:rPr>
              <a:t>familydefault</a:t>
            </a:r>
            <a:r>
              <a:rPr lang="en-US" sz="1200" dirty="0"/>
              <a:t>{</a:t>
            </a:r>
            <a:r>
              <a:rPr lang="en-US" sz="1200" dirty="0">
                <a:solidFill>
                  <a:schemeClr val="accent1"/>
                </a:solidFill>
              </a:rPr>
              <a:t>\</a:t>
            </a:r>
            <a:r>
              <a:rPr lang="en-US" sz="1200" dirty="0" err="1">
                <a:solidFill>
                  <a:schemeClr val="accent1"/>
                </a:solidFill>
              </a:rPr>
              <a:t>sfdefault</a:t>
            </a:r>
            <a:r>
              <a:rPr lang="en-US" sz="1200" dirty="0"/>
              <a:t>}</a:t>
            </a:r>
            <a:r>
              <a:rPr lang="en-GB" dirty="0"/>
              <a:t>” sets this to be the default font for the document. The </a:t>
            </a:r>
            <a:r>
              <a:rPr lang="en-GB" dirty="0" err="1"/>
              <a:t>fontenc</a:t>
            </a:r>
            <a:r>
              <a:rPr lang="en-GB" dirty="0"/>
              <a:t> package alters the way LaTeX handles fonts, improving how it deals with hyphenation, accented characters, and other features of fonts other than the LaTeX default.</a:t>
            </a:r>
          </a:p>
          <a:p>
            <a:endParaRPr lang="en-GB" dirty="0"/>
          </a:p>
          <a:p>
            <a:r>
              <a:rPr lang="en-GB" dirty="0"/>
              <a:t>We also use the “courier” package to get access to the Courier font. In the main text, most text, including the section title is rendered in </a:t>
            </a:r>
            <a:r>
              <a:rPr lang="en-GB" dirty="0" err="1"/>
              <a:t>Helvectica</a:t>
            </a:r>
            <a:r>
              <a:rPr lang="en-GB" dirty="0"/>
              <a:t> (this is a good font choice for accessibility). The commands “\</a:t>
            </a:r>
            <a:r>
              <a:rPr lang="en-GB" dirty="0" err="1"/>
              <a:t>fontfamily</a:t>
            </a:r>
            <a:r>
              <a:rPr lang="en-GB" dirty="0"/>
              <a:t>{</a:t>
            </a:r>
            <a:r>
              <a:rPr lang="en-GB" dirty="0" err="1"/>
              <a:t>pcr</a:t>
            </a:r>
            <a:r>
              <a:rPr lang="en-GB" dirty="0"/>
              <a:t>}\</a:t>
            </a:r>
            <a:r>
              <a:rPr lang="en-GB" dirty="0" err="1"/>
              <a:t>selectfont</a:t>
            </a:r>
            <a:r>
              <a:rPr lang="en-GB" dirty="0"/>
              <a:t>” inside the curly brackets causes the text in the curly brackets to be rendered in Courier. The “{</a:t>
            </a:r>
            <a:r>
              <a:rPr lang="en-GB" dirty="0" err="1"/>
              <a:t>pcr</a:t>
            </a:r>
            <a:r>
              <a:rPr lang="en-GB" dirty="0"/>
              <a:t>}” is the font code for the Courier font, made accessible when we imported the “courier” package.</a:t>
            </a:r>
          </a:p>
          <a:p>
            <a:endParaRPr lang="en-GB" dirty="0"/>
          </a:p>
          <a:p>
            <a:r>
              <a:rPr lang="en-GB" dirty="0"/>
              <a:t>You can find more information on fonts, including how to select different fonts on this page: https://www.overleaf.com/learn/latex/Font_typefaces</a:t>
            </a:r>
          </a:p>
          <a:p>
            <a:endParaRPr lang="en-GB" dirty="0"/>
          </a:p>
          <a:p>
            <a:r>
              <a:rPr lang="en-GB" dirty="0"/>
              <a:t>Overleaf example: https://www.overleaf.com/read/cyxsrhftwghv#6cc77a</a:t>
            </a:r>
          </a:p>
        </p:txBody>
      </p:sp>
      <p:sp>
        <p:nvSpPr>
          <p:cNvPr id="4" name="Slide Number Placeholder 3">
            <a:extLst>
              <a:ext uri="{FF2B5EF4-FFF2-40B4-BE49-F238E27FC236}">
                <a16:creationId xmlns:a16="http://schemas.microsoft.com/office/drawing/2014/main" id="{549CA69F-33B9-D0BA-3570-2E179A0D8E81}"/>
              </a:ext>
            </a:extLst>
          </p:cNvPr>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368929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Note that indentation of items isn’t required, but it can make the .</a:t>
            </a:r>
            <a:r>
              <a:rPr lang="en-GB" dirty="0" err="1"/>
              <a:t>tex</a:t>
            </a:r>
            <a:r>
              <a:rPr lang="en-GB" dirty="0"/>
              <a:t> file easier to read.</a:t>
            </a:r>
          </a:p>
          <a:p>
            <a:endParaRPr lang="en-GB" dirty="0"/>
          </a:p>
          <a:p>
            <a:r>
              <a:rPr lang="en-GB" dirty="0"/>
              <a:t>Overleaf example: https://www.overleaf.com/read/rvrgkkhvzpwn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4559-A7A7-FF66-3AD6-71D1CCB53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70867-6799-A5B0-9639-5FE1FB8F3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C3F8C-7DB8-647B-A660-7704EFA3F950}"/>
              </a:ext>
            </a:extLst>
          </p:cNvPr>
          <p:cNvSpPr>
            <a:spLocks noGrp="1"/>
          </p:cNvSpPr>
          <p:nvPr>
            <p:ph type="body" idx="1"/>
          </p:nvPr>
        </p:nvSpPr>
        <p:spPr/>
        <p:txBody>
          <a:bodyPr/>
          <a:lstStyle/>
          <a:p>
            <a:r>
              <a:rPr lang="en-GB" dirty="0"/>
              <a:t>Lists can also be nested inside each other, resulting in in nested lists. For both enumerate and itemize lists, LaTeX will detect the depth of the list in this nested and use a different set of glyphs for the bullets.</a:t>
            </a:r>
          </a:p>
          <a:p>
            <a:endParaRPr lang="en-GB" dirty="0"/>
          </a:p>
          <a:p>
            <a:r>
              <a:rPr lang="en-GB" dirty="0"/>
              <a:t>It is also possible to nest an enumerate in an itemize or vice versa.</a:t>
            </a:r>
          </a:p>
          <a:p>
            <a:endParaRPr lang="en-GB" dirty="0"/>
          </a:p>
          <a:p>
            <a:r>
              <a:rPr lang="en-GB" dirty="0"/>
              <a:t>Overleaf example: https://www.overleaf.com/read/rvrgkkhvzpwn</a:t>
            </a:r>
          </a:p>
          <a:p>
            <a:endParaRPr lang="en-GB" dirty="0"/>
          </a:p>
          <a:p>
            <a:r>
              <a:rPr lang="en-GB" dirty="0"/>
              <a:t>Break for section 4 of Task Sheet</a:t>
            </a:r>
          </a:p>
        </p:txBody>
      </p:sp>
      <p:sp>
        <p:nvSpPr>
          <p:cNvPr id="4" name="Slide Number Placeholder 3">
            <a:extLst>
              <a:ext uri="{FF2B5EF4-FFF2-40B4-BE49-F238E27FC236}">
                <a16:creationId xmlns:a16="http://schemas.microsoft.com/office/drawing/2014/main" id="{4C07C9CE-7585-CA72-78CA-BE6A90F44DE3}"/>
              </a:ext>
            </a:extLst>
          </p:cNvPr>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931814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using characters that look like variable names instead of normal characters and allowing the use of mathematical symbols such as the “alpha” symbol we have included with the “alpha” command. </a:t>
            </a:r>
          </a:p>
          <a:p>
            <a:endParaRPr lang="en-GB" dirty="0"/>
          </a:p>
          <a:p>
            <a:r>
              <a:rPr lang="en-GB" dirty="0"/>
              <a:t>LaTeX automatically numbers equations. For a report </a:t>
            </a:r>
            <a:r>
              <a:rPr lang="en-GB" dirty="0" err="1"/>
              <a:t>documentclass</a:t>
            </a:r>
            <a:r>
              <a:rPr lang="en-GB" dirty="0"/>
              <a:t>, this will use the number of the chapter, a dot, then the number of that equation within the chapter. </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Break for section 5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many optional packages exist to provide specialist functionality. And if something suiting you doesn’t exist, you can create it yourself. In some ways it is like a programming language – you edit an input file and pass it to a program (the LaTeX compiler) to tell it what to do. In the case of LaTeX, this is producing a final document.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some ways of grouping equations. This can be particularly helpful when you have several equations that you want to be displayed together as it prevents them being split on to different pages by a page break. It also groups equations more tightly vertically than using several “equation” environments.</a:t>
            </a:r>
          </a:p>
          <a:p>
            <a:endParaRPr lang="en-GB" dirty="0"/>
          </a:p>
          <a:p>
            <a:r>
              <a:rPr lang="en-GB" dirty="0"/>
              <a:t>The “align” environment allows us to include multiple equations, separating each with a double-backslash. The last equation of a block like this doesn’t need a double-backslash at the end of it. The contents of “align” are processed in “</a:t>
            </a:r>
            <a:r>
              <a:rPr lang="en-GB" dirty="0" err="1"/>
              <a:t>mathmode</a:t>
            </a:r>
            <a:r>
              <a:rPr lang="en-GB" dirty="0"/>
              <a:t>” and individual lines in it are treated as different equations for numbering purposes.</a:t>
            </a:r>
          </a:p>
          <a:p>
            <a:endParaRPr lang="en-GB" dirty="0"/>
          </a:p>
          <a:p>
            <a:r>
              <a:rPr lang="en-GB" dirty="0"/>
              <a:t> The “</a:t>
            </a:r>
            <a:r>
              <a:rPr lang="en-GB" dirty="0" err="1"/>
              <a:t>alignat</a:t>
            </a:r>
            <a:r>
              <a:rPr lang="en-GB" dirty="0"/>
              <a:t>” environment is similar to the “align” environment but also allows for the addition of alignment points (indicated with the character “&amp;”). The number in curly brackets following the “\begin{</a:t>
            </a:r>
            <a:r>
              <a:rPr lang="en-GB" dirty="0" err="1"/>
              <a:t>alignat</a:t>
            </a:r>
            <a:r>
              <a:rPr lang="en-GB" dirty="0"/>
              <a:t>}” command defines the maximum number of alignment points per equation (here, it is 4). LaTeX will then ensure the first alignment point in each equation is vertically aligned, and that the second alignment point in each equation is aligned and so on. Each equation doesn’t require the maximum number of alignment points. Alignment can be very useful for ensuring even large blocks of equations are easy to read by aligning equals signs (so it’s easy to spot the left- and right-hand sides of an equation), or other parts of the mathematical structure of the equations.</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0F12-D8BB-1D2F-FF8D-D1B729A20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CC9AB-5DC0-B485-16B8-BDD0E064E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93211-7C25-F5DE-A1C4-A49C5A3C5579}"/>
              </a:ext>
            </a:extLst>
          </p:cNvPr>
          <p:cNvSpPr>
            <a:spLocks noGrp="1"/>
          </p:cNvSpPr>
          <p:nvPr>
            <p:ph type="body" idx="1"/>
          </p:nvPr>
        </p:nvSpPr>
        <p:spPr/>
        <p:txBody>
          <a:bodyPr/>
          <a:lstStyle/>
          <a:p>
            <a:r>
              <a:rPr lang="en-GB" dirty="0"/>
              <a:t>In the first example, we see the “cases” environment. In </a:t>
            </a:r>
            <a:r>
              <a:rPr lang="en-GB" dirty="0" err="1"/>
              <a:t>mathmode</a:t>
            </a:r>
            <a:r>
              <a:rPr lang="en-GB" dirty="0"/>
              <a:t>, this allows us to show the value of a variable in different situations using a brace. The different conditions in a brace are separated by a double-slash. You do not need to include a double-backslash after the final condition. The </a:t>
            </a:r>
            <a:r>
              <a:rPr lang="en-GB" dirty="0" err="1"/>
              <a:t>amsmath</a:t>
            </a:r>
            <a:r>
              <a:rPr lang="en-GB" dirty="0"/>
              <a:t> package allows us to use alignment points in these conditions, which can make these conditions easier to read. The second condition also include the “\</a:t>
            </a:r>
            <a:r>
              <a:rPr lang="en-GB" dirty="0" err="1"/>
              <a:t>ge</a:t>
            </a:r>
            <a:r>
              <a:rPr lang="en-GB" dirty="0"/>
              <a:t>” command, which creates a greater-than-or-equal-to character.</a:t>
            </a:r>
          </a:p>
          <a:p>
            <a:endParaRPr lang="en-GB" dirty="0"/>
          </a:p>
          <a:p>
            <a:r>
              <a:rPr lang="en-GB" dirty="0"/>
              <a:t>The second example shows one way of creating a matrix, using the “</a:t>
            </a:r>
            <a:r>
              <a:rPr lang="en-GB" dirty="0" err="1"/>
              <a:t>pmatrix</a:t>
            </a:r>
            <a:r>
              <a:rPr lang="en-GB" dirty="0"/>
              <a:t>” environment. Again, lines are separated by double-slashes. The elements in each row of the matrix are separated by “&amp;” characters. There are other environments which can be used to create matrices with different styles, such as types of brackets.</a:t>
            </a:r>
          </a:p>
          <a:p>
            <a:endParaRPr lang="en-GB" dirty="0"/>
          </a:p>
          <a:p>
            <a:r>
              <a:rPr lang="en-GB" dirty="0"/>
              <a:t>The final example shows how you can decorate characters or collections of characters. There are many ways you can add modifiers to characters, so don’t feel restricted in terms of the notation you can use – there are ways to produce almost any effect you might think of.</a:t>
            </a:r>
            <a:br>
              <a:rPr lang="en-GB" dirty="0"/>
            </a:br>
            <a:endParaRPr lang="en-GB" dirty="0"/>
          </a:p>
          <a:p>
            <a:r>
              <a:rPr lang="en-GB" dirty="0"/>
              <a:t>Overleaf example: https://www.overleaf.com/read/fcsmytpqkfnd#cba4bc</a:t>
            </a:r>
          </a:p>
          <a:p>
            <a:br>
              <a:rPr lang="en-GB" dirty="0"/>
            </a:br>
            <a:r>
              <a:rPr lang="en-GB" dirty="0"/>
              <a:t>Break for section 5 of Task Sheet</a:t>
            </a:r>
          </a:p>
        </p:txBody>
      </p:sp>
      <p:sp>
        <p:nvSpPr>
          <p:cNvPr id="4" name="Slide Number Placeholder 3">
            <a:extLst>
              <a:ext uri="{FF2B5EF4-FFF2-40B4-BE49-F238E27FC236}">
                <a16:creationId xmlns:a16="http://schemas.microsoft.com/office/drawing/2014/main" id="{F3AF37AE-4622-4E54-C9F2-BF4DA7DB39C9}"/>
              </a:ext>
            </a:extLst>
          </p:cNvPr>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238214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such as $, &amp; and %. For these characters, you can normally use backslash, followed by that character.</a:t>
            </a:r>
          </a:p>
          <a:p>
            <a:endParaRPr lang="en-GB" dirty="0"/>
          </a:p>
          <a:p>
            <a:r>
              <a:rPr lang="en-GB" dirty="0"/>
              <a:t>It’s possible to add accents to characters in LaTeX, typically by writing a backslash, a piece of punctuation and then a character in curly brackets. Different punctuation characters will add different accents. Trying to use an accented character in a </a:t>
            </a:r>
            <a:r>
              <a:rPr lang="en-GB" dirty="0" err="1"/>
              <a:t>tex</a:t>
            </a:r>
            <a:r>
              <a:rPr lang="en-GB" dirty="0"/>
              <a:t> file will not work as the character is not recognised by the LaTeX interpreter. If you want to use characters from a different alphabet/language (like Greek, Russian, or </a:t>
            </a:r>
            <a:r>
              <a:rPr lang="en-GB" dirty="0" err="1"/>
              <a:t>Mandarain</a:t>
            </a:r>
            <a:r>
              <a:rPr lang="en-GB" dirty="0"/>
              <a:t>) you can do this by using packages.</a:t>
            </a:r>
          </a:p>
          <a:p>
            <a:endParaRPr lang="en-GB" dirty="0"/>
          </a:p>
          <a:p>
            <a:r>
              <a:rPr lang="en-GB" dirty="0"/>
              <a:t>You can add different types of horizontal dashes using different numbers of hyphen characters. A single hyphen renders a hyphen, used for compound words. A double hyphen gives an </a:t>
            </a:r>
            <a:r>
              <a:rPr lang="en-GB" dirty="0" err="1"/>
              <a:t>en</a:t>
            </a:r>
            <a:r>
              <a:rPr lang="en-GB" dirty="0"/>
              <a:t>-dash, used to indicated ranges, and a triple hyphen gives an </a:t>
            </a:r>
            <a:r>
              <a:rPr lang="en-GB" dirty="0" err="1"/>
              <a:t>em</a:t>
            </a:r>
            <a:r>
              <a:rPr lang="en-GB" dirty="0"/>
              <a:t>-dash, used to punctuate a digression in a sentence. Note that different writing styles may vary in terms of which dash to use in different circumstances.</a:t>
            </a:r>
          </a:p>
          <a:p>
            <a:endParaRPr lang="en-GB" dirty="0"/>
          </a:p>
          <a:p>
            <a:r>
              <a:rPr lang="en-GB" dirty="0"/>
              <a:t>For quotation marks, ` and ‘ give opening and closing quotation marks respectively. Doubles of these give double quotation marks of the corresponding types. Using a double quotation mark will often not produce the desired result.</a:t>
            </a:r>
          </a:p>
          <a:p>
            <a:endParaRPr lang="en-GB" dirty="0"/>
          </a:p>
          <a:p>
            <a:r>
              <a:rPr lang="en-GB" dirty="0"/>
              <a:t>Note that this means when copying text from other places, such as Word documents or pdf, the wrong character can be inserted. In the final example here, for instance, the double-quotation mark characters are not valid in the LaTeX </a:t>
            </a:r>
            <a:r>
              <a:rPr lang="en-GB" dirty="0" err="1"/>
              <a:t>characterset</a:t>
            </a:r>
            <a:r>
              <a:rPr lang="en-GB" dirty="0"/>
              <a:t>, so do not render correctly.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cross-referencing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a:p>
            <a:br>
              <a:rPr lang="en-GB" dirty="0"/>
            </a:br>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A286E-C71B-BB29-4E8A-653EC62A3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83EE8-C521-50F8-606D-5EA51F55A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D86-ADFD-4891-59FB-5F0DE69BE507}"/>
              </a:ext>
            </a:extLst>
          </p:cNvPr>
          <p:cNvSpPr>
            <a:spLocks noGrp="1"/>
          </p:cNvSpPr>
          <p:nvPr>
            <p:ph type="body" idx="1"/>
          </p:nvPr>
        </p:nvSpPr>
        <p:spPr/>
        <p:txBody>
          <a:bodyPr/>
          <a:lstStyle/>
          <a:p>
            <a:r>
              <a:rPr lang="en-GB" dirty="0"/>
              <a:t>A figure is an example of a float in LaTeX. Due to the vertical size of floats, they cannot always be placed in the same order in the pdf as they are defined in the </a:t>
            </a:r>
            <a:r>
              <a:rPr lang="en-GB" dirty="0" err="1"/>
              <a:t>tex</a:t>
            </a:r>
            <a:r>
              <a:rPr lang="en-GB" dirty="0"/>
              <a:t> file compared to the text around it. By default, LaTeX will place it at the top of the first page that has space at or after the place it is defined.</a:t>
            </a:r>
          </a:p>
          <a:p>
            <a:endParaRPr lang="en-GB" dirty="0"/>
          </a:p>
          <a:p>
            <a:r>
              <a:rPr lang="en-GB" dirty="0"/>
              <a:t>Overleaf example: https://www.overleaf.com/read/bsdpqdbxkspz#61649f</a:t>
            </a:r>
          </a:p>
        </p:txBody>
      </p:sp>
      <p:sp>
        <p:nvSpPr>
          <p:cNvPr id="4" name="Slide Number Placeholder 3">
            <a:extLst>
              <a:ext uri="{FF2B5EF4-FFF2-40B4-BE49-F238E27FC236}">
                <a16:creationId xmlns:a16="http://schemas.microsoft.com/office/drawing/2014/main" id="{62F81371-2B2B-86E4-BA88-A94E5A7B51C3}"/>
              </a:ext>
            </a:extLst>
          </p:cNvPr>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8001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2913-8CA1-73EF-0529-4FCD80415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19E63-EA23-36A5-4D23-D15DA3167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8052-DDD3-6E83-5D58-6D09AABB6D47}"/>
              </a:ext>
            </a:extLst>
          </p:cNvPr>
          <p:cNvSpPr>
            <a:spLocks noGrp="1"/>
          </p:cNvSpPr>
          <p:nvPr>
            <p:ph type="body" idx="1"/>
          </p:nvPr>
        </p:nvSpPr>
        <p:spPr/>
        <p:txBody>
          <a:bodyPr/>
          <a:lstStyle/>
          <a:p>
            <a:r>
              <a:rPr lang="en-GB" dirty="0"/>
              <a:t>We can have some influence over where floats, such as figures, are placed in LaTeX. This is </a:t>
            </a:r>
            <a:r>
              <a:rPr lang="en-GB" dirty="0" err="1"/>
              <a:t>primarly</a:t>
            </a:r>
            <a:r>
              <a:rPr lang="en-GB" dirty="0"/>
              <a:t> by adding a character in square brackets after the declaration of a figure. Different characters have different effects. Following this character with an </a:t>
            </a:r>
            <a:r>
              <a:rPr lang="en-GB" dirty="0" err="1"/>
              <a:t>excalamtion</a:t>
            </a:r>
            <a:r>
              <a:rPr lang="en-GB" dirty="0"/>
              <a:t> mark asks LaTeX to try really hard to place it where you request. You can also specify a series of characters to give an order of preference. Each class has a default behaviour, e.g. [</a:t>
            </a:r>
            <a:r>
              <a:rPr lang="en-GB" dirty="0" err="1"/>
              <a:t>tbp</a:t>
            </a:r>
            <a:r>
              <a:rPr lang="en-GB" dirty="0"/>
              <a:t>] for articles.</a:t>
            </a:r>
          </a:p>
          <a:p>
            <a:endParaRPr lang="en-GB" dirty="0"/>
          </a:p>
          <a:p>
            <a:r>
              <a:rPr lang="en-GB" dirty="0"/>
              <a:t>I recommend normally using “[h]” – this ensures your figures will often be as close as possible to the text that relates to it. There are tools you could try to use to force floats and text to be displayed in a particular order. However, this is very difficult to do robustly. For instance, you could have a perfect layout, then add half a page of extra content earlier in the document, and everything will break. LaTeX normally does a reasonable job placing figures and it’s easier and more productive to learn to work with it than try to fight it.</a:t>
            </a:r>
          </a:p>
          <a:p>
            <a:endParaRPr lang="en-GB" dirty="0"/>
          </a:p>
          <a:p>
            <a:r>
              <a:rPr lang="en-GB" dirty="0"/>
              <a:t>You can also refer to floats from the text, making it clear where each float is relevant to your discussion. We’ll see a neat way to do this later in the course.</a:t>
            </a:r>
          </a:p>
          <a:p>
            <a:endParaRPr lang="en-GB" dirty="0"/>
          </a:p>
          <a:p>
            <a:r>
              <a:rPr lang="en-GB" dirty="0"/>
              <a:t>Overleaf example: https://www.overleaf.com/read/bsdpqdbxkspz#61649f</a:t>
            </a:r>
          </a:p>
          <a:p>
            <a:endParaRPr lang="en-GB" dirty="0"/>
          </a:p>
        </p:txBody>
      </p:sp>
      <p:sp>
        <p:nvSpPr>
          <p:cNvPr id="4" name="Slide Number Placeholder 3">
            <a:extLst>
              <a:ext uri="{FF2B5EF4-FFF2-40B4-BE49-F238E27FC236}">
                <a16:creationId xmlns:a16="http://schemas.microsoft.com/office/drawing/2014/main" id="{DEAC08A0-CB36-B34C-0A94-0E475789CC29}"/>
              </a:ext>
            </a:extLst>
          </p:cNvPr>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66378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few ways to include subfigures in your thesis.</a:t>
            </a:r>
          </a:p>
          <a:p>
            <a:endParaRPr lang="en-GB" dirty="0"/>
          </a:p>
          <a:p>
            <a:r>
              <a:rPr lang="en-GB" dirty="0"/>
              <a:t>This example uses </a:t>
            </a:r>
            <a:r>
              <a:rPr lang="en-GB" dirty="0" err="1"/>
              <a:t>the“subfig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E6F8D-7F51-BF7D-D9E2-E8945754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40AF8-EE9E-CFE4-9DC9-4AAFBEAFD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8E7D3-F229-6DE6-6B4F-C8EFD0D7397A}"/>
              </a:ext>
            </a:extLst>
          </p:cNvPr>
          <p:cNvSpPr>
            <a:spLocks noGrp="1"/>
          </p:cNvSpPr>
          <p:nvPr>
            <p:ph type="body" idx="1"/>
          </p:nvPr>
        </p:nvSpPr>
        <p:spPr/>
        <p:txBody>
          <a:bodyPr/>
          <a:lstStyle/>
          <a:p>
            <a:r>
              <a:rPr lang="en-GB" dirty="0"/>
              <a:t>Once your project reaches a certain size, it’s helpful to organise your image files into one or more subdirectories. This makes your project easier to navigate. You can use files using “\</a:t>
            </a:r>
            <a:r>
              <a:rPr lang="en-GB" dirty="0" err="1"/>
              <a:t>includegraphics</a:t>
            </a:r>
            <a:r>
              <a:rPr lang="en-GB" dirty="0"/>
              <a:t>” by including the name of the subdirectory, a forward-slash, then the file name in the curly brackets. Like the names of image files, your subdirectory names shouldn’t contain spaces.</a:t>
            </a:r>
          </a:p>
          <a:p>
            <a:endParaRPr lang="en-GB" dirty="0"/>
          </a:p>
          <a:p>
            <a:r>
              <a:rPr lang="en-GB" dirty="0"/>
              <a:t>Overleaf Example: https://www.overleaf.com/read/hqpbbjtzhfyb#ba0141</a:t>
            </a:r>
          </a:p>
        </p:txBody>
      </p:sp>
      <p:sp>
        <p:nvSpPr>
          <p:cNvPr id="4" name="Slide Number Placeholder 3">
            <a:extLst>
              <a:ext uri="{FF2B5EF4-FFF2-40B4-BE49-F238E27FC236}">
                <a16:creationId xmlns:a16="http://schemas.microsoft.com/office/drawing/2014/main" id="{BE34DF8B-F09E-3D65-FC3E-6AC3A40B8895}"/>
              </a:ext>
            </a:extLst>
          </p:cNvPr>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563813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3605-930E-7472-0093-7E1885565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A9D78-F716-1994-E9C7-777A1D174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86670-5AAC-F86A-1448-58DB1B4C3478}"/>
              </a:ext>
            </a:extLst>
          </p:cNvPr>
          <p:cNvSpPr>
            <a:spLocks noGrp="1"/>
          </p:cNvSpPr>
          <p:nvPr>
            <p:ph type="body" idx="1"/>
          </p:nvPr>
        </p:nvSpPr>
        <p:spPr/>
        <p:txBody>
          <a:bodyPr/>
          <a:lstStyle/>
          <a:p>
            <a:r>
              <a:rPr lang="en-GB" dirty="0"/>
              <a:t>When producing a LaTeX document, you will edit a family of input files. The most important of these is are files ending in .tex. These files are where you describe the content and formatting of your document. Files ending in .bib contain information that will used to populate your bibliography. You will also need to provide files containing images you want to be included in your document. There are other input files that can be used, but these are more advanced, and you don’t need to worry about them yet.</a:t>
            </a:r>
          </a:p>
          <a:p>
            <a:endParaRPr lang="en-GB" dirty="0"/>
          </a:p>
          <a:p>
            <a:r>
              <a:rPr lang="en-GB" dirty="0"/>
              <a:t>These files are read by a program known as a “LaTeX compiler” which interprets the instructions and produces an output file, typically a pdf. While doing this LaTeX will often create several auxiliary files which it uses to keep track of various types of data while constructing the pdf. In some interfaces these files will be hidden and most of the time you don’t need to worry about these files, but you shouldn’t be surprised if you see them.</a:t>
            </a:r>
          </a:p>
          <a:p>
            <a:endParaRPr lang="en-GB" dirty="0"/>
          </a:p>
          <a:p>
            <a:r>
              <a:rPr lang="en-GB" dirty="0"/>
              <a:t>LaTeX is a very modular language and there are many packages that have been developed by users that can be installed on your computer to allow your LaTeX compiler to use them. These packages typically introduce some extra functionality which allows you to create a new effect or use a new workflow in your document. It’s not uncommon to use a few dozen packages in a large project.</a:t>
            </a:r>
          </a:p>
          <a:p>
            <a:endParaRPr lang="en-GB" dirty="0"/>
          </a:p>
          <a:p>
            <a:r>
              <a:rPr lang="en-GB" dirty="0"/>
              <a:t>As most LaTeX input files are plain text files, you can edit them in several places. You can use a simple text editor, an IDE such as Visual Studio Code, or a bespoke LaTeX editor. LaTeX was originally designed to run on the command line, and you can still run a LaTeX compiler there, but it’s common to use built in visual interfaces in IDEs or LaTeX editors, which makes the interface easier to work with.</a:t>
            </a:r>
          </a:p>
          <a:p>
            <a:endParaRPr lang="en-GB" dirty="0"/>
          </a:p>
        </p:txBody>
      </p:sp>
      <p:sp>
        <p:nvSpPr>
          <p:cNvPr id="4" name="Slide Number Placeholder 3">
            <a:extLst>
              <a:ext uri="{FF2B5EF4-FFF2-40B4-BE49-F238E27FC236}">
                <a16:creationId xmlns:a16="http://schemas.microsoft.com/office/drawing/2014/main" id="{50340355-84DB-2F42-448E-6745625C5EF8}"/>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466829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4DC4-F9E7-4238-ADE6-48204166A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393C4-5C06-5B92-00B1-F4ABE59A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DF03A-880D-F1C1-2C42-BD3131B78C52}"/>
              </a:ext>
            </a:extLst>
          </p:cNvPr>
          <p:cNvSpPr>
            <a:spLocks noGrp="1"/>
          </p:cNvSpPr>
          <p:nvPr>
            <p:ph type="body" idx="1"/>
          </p:nvPr>
        </p:nvSpPr>
        <p:spPr/>
        <p:txBody>
          <a:bodyPr/>
          <a:lstStyle/>
          <a:p>
            <a:r>
              <a:rPr lang="en-GB" dirty="0"/>
              <a:t>The </a:t>
            </a:r>
            <a:r>
              <a:rPr lang="en-GB" dirty="0" err="1"/>
              <a:t>mhchem</a:t>
            </a:r>
            <a:r>
              <a:rPr lang="en-GB" dirty="0"/>
              <a:t> introduces a range of functionality to represent chemical formulae and reactions.</a:t>
            </a:r>
          </a:p>
          <a:p>
            <a:endParaRPr lang="en-GB" dirty="0"/>
          </a:p>
          <a:p>
            <a:r>
              <a:rPr lang="en-GB" dirty="0"/>
              <a:t>The command “\</a:t>
            </a:r>
            <a:r>
              <a:rPr lang="en-GB" dirty="0" err="1"/>
              <a:t>ce</a:t>
            </a:r>
            <a:r>
              <a:rPr lang="en-GB" dirty="0"/>
              <a:t>” is followed by a set of curly brackets containing the specification of the chemical formula. This can be included as part of normal text, or in </a:t>
            </a:r>
            <a:r>
              <a:rPr lang="en-GB" dirty="0" err="1"/>
              <a:t>mathmode</a:t>
            </a:r>
            <a:r>
              <a:rPr lang="en-GB" dirty="0"/>
              <a:t>, such as in an equation.</a:t>
            </a:r>
          </a:p>
          <a:p>
            <a:endParaRPr lang="en-GB" dirty="0"/>
          </a:p>
          <a:p>
            <a:r>
              <a:rPr lang="en-GB" dirty="0"/>
              <a:t>Within the curly bracket letters are used to represent the symbols of the elements present. If a number appears directly after a letter, it represents the number of atoms of that element in the molecule. Numbers appearing at the start of a molecule represent the number of those molecules, for instance in a reaction. By writing “1/2” or similar before the name of the molecule allows fractional amount to be specified. Brackets can be inserted using the open/close parentheses “()”.</a:t>
            </a:r>
          </a:p>
          <a:p>
            <a:endParaRPr lang="en-GB" dirty="0"/>
          </a:p>
          <a:p>
            <a:r>
              <a:rPr lang="en-GB" dirty="0"/>
              <a:t>Ionic charges can be represented using “+” or “-”. Atomic numbers and atomic masses can be specified in a similar way to subscript and superscript text in </a:t>
            </a:r>
            <a:r>
              <a:rPr lang="en-GB" dirty="0" err="1"/>
              <a:t>mathmode</a:t>
            </a:r>
            <a:r>
              <a:rPr lang="en-GB" dirty="0"/>
              <a:t>, using “_{}” and “^{}” respectively. The state of a molecule can be represented by placing the relevant character in a set of curly brackets, such as “(s)”.</a:t>
            </a:r>
          </a:p>
          <a:p>
            <a:endParaRPr lang="en-GB" dirty="0"/>
          </a:p>
          <a:p>
            <a:r>
              <a:rPr lang="en-GB" dirty="0"/>
              <a:t>There are symbols that can be used to indicate the direction of a reaction, such as “-&gt;” for a left-to-right reaction, or “</a:t>
            </a:r>
            <a:r>
              <a:rPr lang="en-GB" dirty="0">
                <a:sym typeface="Wingdings" panose="05000000000000000000" pitchFamily="2" charset="2"/>
              </a:rPr>
              <a:t>&lt;=&gt;” for a reversible reaction. It’s advisable, and often required, to separate molecules and reaction symbols with a space.</a:t>
            </a:r>
          </a:p>
          <a:p>
            <a:endParaRPr lang="en-GB" dirty="0">
              <a:sym typeface="Wingdings" panose="05000000000000000000" pitchFamily="2" charset="2"/>
            </a:endParaRPr>
          </a:p>
          <a:p>
            <a:r>
              <a:rPr lang="en-GB" dirty="0">
                <a:sym typeface="Wingdings" panose="05000000000000000000" pitchFamily="2" charset="2"/>
              </a:rPr>
              <a:t>Overleaf example: https://www.overleaf.com/9489358344nhssrdtdvvzy#dbf256</a:t>
            </a:r>
            <a:endParaRPr lang="en-GB" dirty="0"/>
          </a:p>
        </p:txBody>
      </p:sp>
      <p:sp>
        <p:nvSpPr>
          <p:cNvPr id="4" name="Slide Number Placeholder 3">
            <a:extLst>
              <a:ext uri="{FF2B5EF4-FFF2-40B4-BE49-F238E27FC236}">
                <a16:creationId xmlns:a16="http://schemas.microsoft.com/office/drawing/2014/main" id="{6015B0F6-E68F-80FA-1971-A440A2689B14}"/>
              </a:ext>
            </a:extLst>
          </p:cNvPr>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116631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DD511-230A-FCAA-686C-BCDD3C9F3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266B9-69CC-396B-7DCA-7979BEABC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70A2-86A6-8A06-7CCC-369712E2603B}"/>
              </a:ext>
            </a:extLst>
          </p:cNvPr>
          <p:cNvSpPr>
            <a:spLocks noGrp="1"/>
          </p:cNvSpPr>
          <p:nvPr>
            <p:ph type="body" idx="1"/>
          </p:nvPr>
        </p:nvSpPr>
        <p:spPr/>
        <p:txBody>
          <a:bodyPr/>
          <a:lstStyle/>
          <a:p>
            <a:r>
              <a:rPr lang="en-GB" dirty="0"/>
              <a:t>The </a:t>
            </a:r>
            <a:r>
              <a:rPr lang="en-GB" dirty="0" err="1"/>
              <a:t>chemfig</a:t>
            </a:r>
            <a:r>
              <a:rPr lang="en-GB" dirty="0"/>
              <a:t> package allows us to include skeletal structure diagrams that are common on organic chemistry. This package allows us to use the “\</a:t>
            </a:r>
            <a:r>
              <a:rPr lang="en-GB" dirty="0" err="1"/>
              <a:t>chemfig</a:t>
            </a:r>
            <a:r>
              <a:rPr lang="en-GB" dirty="0"/>
              <a:t>” command which is followed by a set of curly brackets which contain the specification of the diagram.</a:t>
            </a:r>
          </a:p>
          <a:p>
            <a:endParaRPr lang="en-GB" dirty="0"/>
          </a:p>
          <a:p>
            <a:r>
              <a:rPr lang="en-GB" dirty="0"/>
              <a:t>Inside these curly brackets, a “*” represents a ring beginning with the preceding character. The number after the “*” shows how many nodes are on the ring. This if followed by a set of parentheses which contain the bonds and symbols around the ring in an anti-clockwise direction. “-” represents a single bond, “=“ represents a double bond, and “~” represents a triple-bond. If there are not enough bonds specified to complete the ring, it will be incomplete.</a:t>
            </a:r>
          </a:p>
          <a:p>
            <a:endParaRPr lang="en-GB" dirty="0"/>
          </a:p>
          <a:p>
            <a:r>
              <a:rPr lang="en-GB" dirty="0"/>
              <a:t>At a node of the ring, including a series of bonds and symbols inside of a set of parentheses can specify a branch from the ring. This can include a new ring.</a:t>
            </a:r>
          </a:p>
          <a:p>
            <a:endParaRPr lang="en-GB" dirty="0"/>
          </a:p>
          <a:p>
            <a:r>
              <a:rPr lang="en-GB" dirty="0"/>
              <a:t>These skeletal structure diagrams can be included in a figure.</a:t>
            </a:r>
          </a:p>
          <a:p>
            <a:endParaRPr lang="en-GB" dirty="0"/>
          </a:p>
          <a:p>
            <a:r>
              <a:rPr lang="en-GB" dirty="0"/>
              <a:t>Overleaf example: https://www.overleaf.com/read/ydfyzfhhpbwp#c238f2</a:t>
            </a:r>
          </a:p>
        </p:txBody>
      </p:sp>
      <p:sp>
        <p:nvSpPr>
          <p:cNvPr id="4" name="Slide Number Placeholder 3">
            <a:extLst>
              <a:ext uri="{FF2B5EF4-FFF2-40B4-BE49-F238E27FC236}">
                <a16:creationId xmlns:a16="http://schemas.microsoft.com/office/drawing/2014/main" id="{06D24A27-4828-0E92-3E6C-2B0254DA9B1E}"/>
              </a:ext>
            </a:extLst>
          </p:cNvPr>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133246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large documents can be difficult to navigate if specified in a single .</a:t>
            </a:r>
            <a:r>
              <a:rPr lang="en-GB" dirty="0" err="1"/>
              <a:t>tex</a:t>
            </a:r>
            <a:r>
              <a:rPr lang="en-GB" dirty="0"/>
              <a:t> document. Finding the place where chapter 2 is specified will take time, and you’ll have better things to spend it on.</a:t>
            </a:r>
          </a:p>
          <a:p>
            <a:endParaRPr lang="en-GB" dirty="0"/>
          </a:p>
          <a:p>
            <a:r>
              <a:rPr lang="en-GB" dirty="0"/>
              <a:t>In addition, when you’re typesetting, you’ll often want to recompile your pdf multiple times to test  formatting. If you must recompile your entire document every time, it will be a slow process.</a:t>
            </a:r>
          </a:p>
          <a:p>
            <a:endParaRPr lang="en-GB" dirty="0"/>
          </a:p>
          <a:p>
            <a:r>
              <a:rPr lang="en-GB" dirty="0"/>
              <a:t>One strategy which solves both issues is to split your thesis into several .</a:t>
            </a:r>
            <a:r>
              <a:rPr lang="en-GB" dirty="0" err="1"/>
              <a:t>tex</a:t>
            </a:r>
            <a:r>
              <a:rPr lang="en-GB" dirty="0"/>
              <a:t> files.</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p>
          <a:p>
            <a:endParaRPr lang="en-GB" dirty="0"/>
          </a:p>
          <a:p>
            <a:r>
              <a:rPr lang="en-GB" dirty="0"/>
              <a:t>In the .</a:t>
            </a:r>
            <a:r>
              <a:rPr lang="en-GB" dirty="0" err="1"/>
              <a:t>tex</a:t>
            </a:r>
            <a:r>
              <a:rPr lang="en-GB" dirty="0"/>
              <a:t> files you’re including, don’t include preamble commands (such as “\</a:t>
            </a:r>
            <a:r>
              <a:rPr lang="en-GB" dirty="0" err="1"/>
              <a:t>usepackage</a:t>
            </a:r>
            <a:r>
              <a:rPr lang="en-GB" dirty="0"/>
              <a:t>” or “\begin{document}” or “\end{document”.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If you’re working on a very large document and you’re compiling it many times, this can save you a lot of time.</a:t>
            </a:r>
          </a:p>
          <a:p>
            <a:endParaRPr lang="en-GB" dirty="0"/>
          </a:p>
          <a:p>
            <a:r>
              <a:rPr lang="en-GB" dirty="0"/>
              <a:t>It can be useful to insert a “\</a:t>
            </a:r>
            <a:r>
              <a:rPr lang="en-GB" dirty="0" err="1"/>
              <a:t>includeonly</a:t>
            </a:r>
            <a:r>
              <a:rPr lang="en-GB" dirty="0"/>
              <a:t>” command when starting to work intensively on a part of the document, then delete it when you’re finished working on that part of the document.</a:t>
            </a:r>
          </a:p>
          <a:p>
            <a:br>
              <a:rPr lang="en-GB" dirty="0"/>
            </a:br>
            <a:r>
              <a:rPr lang="en-GB" dirty="0"/>
              <a:t>Overleaf Example: https://www.overleaf.com/read/ygsypywvjrhb</a:t>
            </a:r>
          </a:p>
          <a:p>
            <a:endParaRPr lang="en-GB" dirty="0"/>
          </a:p>
          <a:p>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a thesis may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Zotero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details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Within curly brackets, the first entry is a label for your reference. Following that, we then have a series of fields which define the contents of the reference. These come in the format “field name = field value” and are separated by commas. The values should be surrounded by quotation marks or curly brackets.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6FDA-B316-8C1C-FB72-B4ACE1DEC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20267-33D0-D30F-7DB6-FB3AAE320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9D7F9-7744-4F7F-BBA5-5CAB894933A9}"/>
              </a:ext>
            </a:extLst>
          </p:cNvPr>
          <p:cNvSpPr>
            <a:spLocks noGrp="1"/>
          </p:cNvSpPr>
          <p:nvPr>
            <p:ph type="body" idx="1"/>
          </p:nvPr>
        </p:nvSpPr>
        <p:spPr/>
        <p:txBody>
          <a:bodyPr/>
          <a:lstStyle/>
          <a:p>
            <a:r>
              <a:rPr lang="en-GB" dirty="0"/>
              <a:t>When deciding which tool to use to produce a technical document, your two main choices are LaTeX and Microsoft Word. When comparing the two, LaTeX has some advantages and some disadvantages.</a:t>
            </a:r>
          </a:p>
          <a:p>
            <a:endParaRPr lang="en-GB" dirty="0"/>
          </a:p>
          <a:p>
            <a:r>
              <a:rPr lang="en-GB" dirty="0"/>
              <a:t>Advantages:</a:t>
            </a:r>
          </a:p>
          <a:p>
            <a:pPr marL="171450" indent="-171450">
              <a:buFontTx/>
              <a:buChar char="-"/>
            </a:pPr>
            <a:r>
              <a:rPr lang="en-GB" dirty="0"/>
              <a:t>LaTeX can produce precise, clear and good-looking technical documents.</a:t>
            </a:r>
          </a:p>
          <a:p>
            <a:pPr marL="171450" indent="-171450">
              <a:buFontTx/>
              <a:buChar char="-"/>
            </a:pPr>
            <a:r>
              <a:rPr lang="en-GB" dirty="0"/>
              <a:t>Because LaTeX documents are produced programmatically each time the document is compiled, it’s easy to change how the whole document looks by editing a few settings.</a:t>
            </a:r>
          </a:p>
          <a:p>
            <a:pPr marL="171450" indent="-171450">
              <a:buFontTx/>
              <a:buChar char="-"/>
            </a:pPr>
            <a:r>
              <a:rPr lang="en-GB" dirty="0"/>
              <a:t>LaTeX can produce a wide range of constructs, and style them in a wide variety of ways.</a:t>
            </a:r>
          </a:p>
          <a:p>
            <a:pPr marL="171450" indent="-171450">
              <a:buFontTx/>
              <a:buChar char="-"/>
            </a:pPr>
            <a:r>
              <a:rPr lang="en-GB" dirty="0"/>
              <a:t>Because LaTeX inserts images from image file each time the document is recompiled, replacing an image only requires replacing the image file and recompiling the document – you don’t need to redo any formatting. This is normally a very quick and easy task.</a:t>
            </a:r>
          </a:p>
          <a:p>
            <a:pPr marL="171450" indent="-171450">
              <a:buFontTx/>
              <a:buChar char="-"/>
            </a:pPr>
            <a:r>
              <a:rPr lang="en-GB" dirty="0"/>
              <a:t>The existence of custom packages and commands can allow some complicated things to be accomplished very easily.</a:t>
            </a:r>
          </a:p>
          <a:p>
            <a:pPr marL="171450" indent="-171450">
              <a:buFontTx/>
              <a:buChar char="-"/>
            </a:pPr>
            <a:r>
              <a:rPr lang="en-GB" dirty="0"/>
              <a:t>LaTeX input files are plain text files, so can be edited in many programs, are easy to store, and are unlikely to get corrupted or outdated.</a:t>
            </a:r>
          </a:p>
          <a:p>
            <a:pPr marL="171450" indent="-171450">
              <a:buFontTx/>
              <a:buChar char="-"/>
            </a:pPr>
            <a:r>
              <a:rPr lang="en-GB" dirty="0"/>
              <a:t>LaTeX is free and easily available.</a:t>
            </a:r>
          </a:p>
          <a:p>
            <a:pPr marL="171450" indent="-171450">
              <a:buFontTx/>
              <a:buChar char="-"/>
            </a:pPr>
            <a:r>
              <a:rPr lang="en-GB" dirty="0"/>
              <a:t>LaTeX can easily be installed on all common operating systems or used in online tools.</a:t>
            </a:r>
          </a:p>
          <a:p>
            <a:pPr marL="171450" indent="-171450">
              <a:buFontTx/>
              <a:buChar char="-"/>
            </a:pPr>
            <a:r>
              <a:rPr lang="en-GB" dirty="0"/>
              <a:t>LaTeX is stable and doesn’t change much year-on-year. If you have a set of LaTeX files from ten years ago, it is likely that it will compile today with no problem. The output pdf files are also very stable and portable.</a:t>
            </a:r>
          </a:p>
          <a:p>
            <a:pPr marL="171450" indent="-171450">
              <a:buFontTx/>
              <a:buChar char="-"/>
            </a:pPr>
            <a:r>
              <a:rPr lang="en-GB" dirty="0"/>
              <a:t>LaTeX can be used to produce all sorts of documents, including slides and posters.</a:t>
            </a:r>
          </a:p>
          <a:p>
            <a:pPr marL="171450" indent="-171450">
              <a:buFontTx/>
              <a:buChar char="-"/>
            </a:pPr>
            <a:r>
              <a:rPr lang="en-GB" dirty="0"/>
              <a:t>LaTeX has a large user community. Because LaTeX is stable and long-lasting, if you find a guide, blog post, or question on a forum written ten years, it will probably still be accurate today.</a:t>
            </a:r>
          </a:p>
          <a:p>
            <a:pPr marL="171450" indent="-171450">
              <a:buFontTx/>
              <a:buChar char="-"/>
            </a:pPr>
            <a:endParaRPr lang="en-GB" dirty="0"/>
          </a:p>
          <a:p>
            <a:pPr marL="0" indent="0">
              <a:buFontTx/>
              <a:buNone/>
            </a:pPr>
            <a:r>
              <a:rPr lang="en-GB" dirty="0"/>
              <a:t>Disadvantages</a:t>
            </a:r>
          </a:p>
          <a:p>
            <a:pPr marL="171450" indent="-171450">
              <a:buFontTx/>
              <a:buChar char="-"/>
            </a:pPr>
            <a:r>
              <a:rPr lang="en-GB" dirty="0"/>
              <a:t>LaTeX has a steeper learning curve than Microsoft Word. Producing a skeleton of a document takes some basic knowledge.</a:t>
            </a:r>
          </a:p>
          <a:p>
            <a:pPr marL="171450" indent="-171450">
              <a:buFontTx/>
              <a:buChar char="-"/>
            </a:pPr>
            <a:r>
              <a:rPr lang="en-GB" dirty="0"/>
              <a:t>The files you edit in LaTeX are not the final outputs. So, it’s not possible to drag an image to the right or something similar. It’s common to have the input file and the pdf open next to each other to mitigate this disconnect.</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Because options are selected through specifying them in text rather than using a user interface, it requires the user to know more to achieve simple effects.</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There can be several ways to do the same thing in LaTeX (such as different packages that do the same thing) and knowing which to use is not always straightforward.</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A Program like Microsoft Word is integrated into the Microsoft ecosystem, making it easy to store and collaboratively edit documents. LaTeX doesn’t have comparable capability.</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Collaboration can be more difficult, often requiring setups more commonly seen in software engineering.</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LaTeX is less widely used – you can guarantee your supervisor or collaborator will know LaTeX.</a:t>
            </a:r>
          </a:p>
          <a:p>
            <a:pPr marL="171450" indent="-171450">
              <a:buFontTx/>
              <a:buChar char="-"/>
            </a:pPr>
            <a:endParaRPr lang="en-GB" dirty="0"/>
          </a:p>
          <a:p>
            <a:pPr marL="171450" indent="-171450">
              <a:buFontTx/>
              <a:buChar char="-"/>
            </a:pPr>
            <a:endParaRPr lang="en-GB" dirty="0"/>
          </a:p>
          <a:p>
            <a:endParaRPr lang="en-GB" dirty="0"/>
          </a:p>
        </p:txBody>
      </p:sp>
      <p:sp>
        <p:nvSpPr>
          <p:cNvPr id="4" name="Slide Number Placeholder 3">
            <a:extLst>
              <a:ext uri="{FF2B5EF4-FFF2-40B4-BE49-F238E27FC236}">
                <a16:creationId xmlns:a16="http://schemas.microsoft.com/office/drawing/2014/main" id="{A0770320-6FF0-BD2F-2703-995238BF2BE4}"/>
              </a:ext>
            </a:extLst>
          </p:cNvPr>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3304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 or to provide evidence for the sentence.</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insert your bibliography into your document. This is followed by the name of your “.bib” file in curly brackets (do not include the “.bib” extension here). Your bibliography will be inserted at the point of the document where you use this command, so the “\</a:t>
            </a:r>
            <a:r>
              <a:rPr lang="en-GB" dirty="0" err="1"/>
              <a:t>bibliographystyle</a:t>
            </a:r>
            <a:r>
              <a:rPr lang="en-GB" dirty="0"/>
              <a:t>” and “\bibliography commands are often found at the end of the document.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ways you can format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like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a:p>
            <a:r>
              <a:rPr lang="en-GB" dirty="0"/>
              <a:t>The library provides guides on how to format your references to match some common styles: https://library-guides.imperial.ac.uk/c.php?g=719784&amp;p=5221129</a:t>
            </a:r>
          </a:p>
          <a:p>
            <a:r>
              <a:rPr lang="en-GB" dirty="0"/>
              <a:t>Harvard: https://library-guides.imperial.ac.uk/c.php?g=719784&amp;p=5224027&amp;preview=76e2c9b68e68d2b3787ba04ef6b2e5ff</a:t>
            </a:r>
          </a:p>
          <a:p>
            <a:r>
              <a:rPr lang="en-GB" dirty="0"/>
              <a:t>Vancouver: https://library-guides.imperial.ac.uk/c.php?g=719784&amp;p=5224028&amp;preview=76e2c9b68e68d2b3787ba04ef6b2e5ff</a:t>
            </a:r>
          </a:p>
          <a:p>
            <a:r>
              <a:rPr lang="en-GB" dirty="0"/>
              <a:t>IEEE: https://library-guides.imperial.ac.uk/c.php?g=719784&amp;p=5224029&amp;preview=76e2c9b68e68d2b3787ba04ef6b2e5ff</a:t>
            </a:r>
          </a:p>
          <a:p>
            <a:r>
              <a:rPr lang="en-GB" dirty="0"/>
              <a:t>Some of these require you to find a .</a:t>
            </a:r>
            <a:r>
              <a:rPr lang="en-GB" dirty="0" err="1"/>
              <a:t>bst</a:t>
            </a:r>
            <a:r>
              <a:rPr lang="en-GB" dirty="0"/>
              <a:t> file. This is a bibliography style file which contains formatting information that can be used in the \</a:t>
            </a:r>
            <a:r>
              <a:rPr lang="en-GB" dirty="0" err="1"/>
              <a:t>bibliographystyle</a:t>
            </a:r>
            <a:r>
              <a:rPr lang="en-GB" dirty="0"/>
              <a:t>” command.</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complications that often occur regarding references and bibliographies. These are problems that often occur when you create a .bib file from a reference manager and it will insert the symbols directly from the title, author name, etc directly into the bib file, without converting them to valid LaTeX code.</a:t>
            </a:r>
          </a:p>
          <a:p>
            <a:endParaRPr lang="en-GB" dirty="0"/>
          </a:p>
          <a:p>
            <a:r>
              <a:rPr lang="en-GB" dirty="0"/>
              <a:t>The first is capitalisation. In titles and names, LaTeX will use its own rules for capitalisation. In titles, the default is to make everything lower-case. This can prove a problem, particularly for acronyms. However, you can force LaTeX to preserve your original capitalisation by placing the phrase in curly brackets. Placing text in curly brackets is also useful for organisation names – we want to stop LaTeX treating them like an author with a first name and a surname. Placing them in curly brackets does this.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To insert </a:t>
            </a:r>
            <a:r>
              <a:rPr lang="en-GB" dirty="0" err="1"/>
              <a:t>mathmode</a:t>
            </a:r>
            <a:r>
              <a:rPr lang="en-GB" dirty="0"/>
              <a:t> characters, you can use $ signs to enclose the mathematical content.</a:t>
            </a:r>
          </a:p>
          <a:p>
            <a:endParaRPr lang="en-GB" dirty="0"/>
          </a:p>
          <a:p>
            <a:r>
              <a:rPr lang="en-GB" dirty="0"/>
              <a:t>You can insert chemical formula by using “\</a:t>
            </a:r>
            <a:r>
              <a:rPr lang="en-GB" dirty="0" err="1"/>
              <a:t>ce</a:t>
            </a:r>
            <a:r>
              <a:rPr lang="en-GB" dirty="0"/>
              <a:t>”.</a:t>
            </a:r>
          </a:p>
          <a:p>
            <a:endParaRPr lang="en-GB" dirty="0"/>
          </a:p>
          <a:p>
            <a:r>
              <a:rPr lang="en-GB" dirty="0"/>
              <a:t>Overleaf example: https://www.overleaf.com/read/dtmgtyzvkxmm#86138e</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an academic document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standard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several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Hyperlinks can make navigating a very large document much easier.</a:t>
            </a:r>
            <a:br>
              <a:rPr lang="en-GB" dirty="0"/>
            </a:br>
            <a:br>
              <a:rPr lang="en-GB" dirty="0"/>
            </a:br>
            <a:r>
              <a:rPr lang="en-GB" dirty="0"/>
              <a:t>Overleaf Example: https://www.overleaf.com/read/tzdbtmdmtfhd</a:t>
            </a:r>
          </a:p>
          <a:p>
            <a:endParaRPr lang="en-GB" dirty="0"/>
          </a:p>
          <a:p>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413747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There are two main ways to define an acronym. The first is to use the “\</a:t>
            </a:r>
            <a:r>
              <a:rPr lang="en-GB" dirty="0" err="1"/>
              <a:t>acrodef</a:t>
            </a:r>
            <a:r>
              <a:rPr lang="en-GB" dirty="0"/>
              <a:t>” command in the preamble. This is followed by two sets of curly brackets. The first contains the abbreviated version of the acronym. The second contains the full version of the acronym. The definition of an acronym in this way does not cause any text to render in the pdf.</a:t>
            </a:r>
          </a:p>
          <a:p>
            <a:endParaRPr lang="en-GB" dirty="0"/>
          </a:p>
          <a:p>
            <a:r>
              <a:rPr lang="en-GB" dirty="0"/>
              <a:t>The second way to define acronyms is in </a:t>
            </a:r>
            <a:r>
              <a:rPr lang="en-GB" dirty="0" err="1"/>
              <a:t>the“acronym</a:t>
            </a:r>
            <a:r>
              <a:rPr lang="en-GB" dirty="0"/>
              <a:t>” environment. Here, you can use the “\acro” command to define an acronym. This command is followed by two sets of curly brackets. The first contains the short version of the acronym. The second contains the expanded version of the acronym. Defining acronyms in this way creates a list of acronyms at the location of the “acronym” environment in your pdf.</a:t>
            </a:r>
            <a:br>
              <a:rPr lang="en-GB" dirty="0"/>
            </a:br>
            <a:br>
              <a:rPr lang="en-GB" dirty="0"/>
            </a:b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48C0-9F7B-C359-BD33-BA7DDC143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11AAF-1DF7-83C7-F1B1-297003157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59AA-BF2E-E8EC-7DF4-6905F34DA3DE}"/>
              </a:ext>
            </a:extLst>
          </p:cNvPr>
          <p:cNvSpPr>
            <a:spLocks noGrp="1"/>
          </p:cNvSpPr>
          <p:nvPr>
            <p:ph type="body" idx="1"/>
          </p:nvPr>
        </p:nvSpPr>
        <p:spPr/>
        <p:txBody>
          <a:bodyPr/>
          <a:lstStyle/>
          <a:p>
            <a:r>
              <a:rPr lang="en-GB" dirty="0"/>
              <a:t>In the main text you may use the commands “\ac” to insert the acronym. The first time an acronym is used this way both the expanded and contracted version of the acronym will be inserted. In subsequent cases only the contracted version is used.</a:t>
            </a:r>
          </a:p>
          <a:p>
            <a:endParaRPr lang="en-GB" dirty="0"/>
          </a:p>
          <a:p>
            <a:r>
              <a:rPr lang="en-GB" dirty="0"/>
              <a:t>The “\</a:t>
            </a:r>
            <a:r>
              <a:rPr lang="en-GB" dirty="0" err="1"/>
              <a:t>acresetall</a:t>
            </a:r>
            <a:r>
              <a:rPr lang="en-GB" dirty="0"/>
              <a:t>” command resets all acronyms so the next time they’re used they will be written out in full. This could be used in large documents if you want to cause acronyms to be reintroduced every chapter, for example.</a:t>
            </a:r>
            <a:br>
              <a:rPr lang="en-GB" dirty="0"/>
            </a:br>
            <a:br>
              <a:rPr lang="en-GB" dirty="0"/>
            </a:br>
            <a:r>
              <a:rPr lang="en-GB" dirty="0"/>
              <a:t>Overleaf Example: https://www.overleaf.com/read/jqsvjjpgjzjp</a:t>
            </a:r>
          </a:p>
        </p:txBody>
      </p:sp>
      <p:sp>
        <p:nvSpPr>
          <p:cNvPr id="4" name="Slide Number Placeholder 3">
            <a:extLst>
              <a:ext uri="{FF2B5EF4-FFF2-40B4-BE49-F238E27FC236}">
                <a16:creationId xmlns:a16="http://schemas.microsoft.com/office/drawing/2014/main" id="{FABD884D-F218-EAC2-F4CC-A11D540E13CB}"/>
              </a:ext>
            </a:extLst>
          </p:cNvPr>
          <p:cNvSpPr>
            <a:spLocks noGrp="1"/>
          </p:cNvSpPr>
          <p:nvPr>
            <p:ph type="sldNum" sz="quarter" idx="5"/>
          </p:nvPr>
        </p:nvSpPr>
        <p:spPr/>
        <p:txBody>
          <a:bodyPr/>
          <a:lstStyle/>
          <a:p>
            <a:fld id="{877663E2-27CE-4C79-91D3-7F5C4262D57F}" type="slidenum">
              <a:rPr lang="en-US" smtClean="0"/>
              <a:t>50</a:t>
            </a:fld>
            <a:endParaRPr lang="en-US"/>
          </a:p>
        </p:txBody>
      </p:sp>
    </p:spTree>
    <p:extLst>
      <p:ext uri="{BB962C8B-B14F-4D97-AF65-F5344CB8AC3E}">
        <p14:creationId xmlns:p14="http://schemas.microsoft.com/office/powerpoint/2010/main" val="2471674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LaTeX command names can only contain letters.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Break for section 10 of Task Sheet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51</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useful error message and stop the production of a pdf.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 When an error appears, it can also be worth looking in the few lines above the error – sometimes an error like an unclosed brackets doesn’t resolve into an error until a later line in the .</a:t>
            </a:r>
            <a:r>
              <a:rPr lang="en-GB" dirty="0" err="1"/>
              <a:t>tex</a:t>
            </a:r>
            <a:r>
              <a:rPr lang="en-GB" dirty="0"/>
              <a:t> file, resulting in the error being reported after the problem occurred.</a:t>
            </a:r>
            <a:br>
              <a:rPr lang="en-GB" dirty="0"/>
            </a:br>
            <a:endParaRPr lang="en-GB" dirty="0"/>
          </a:p>
          <a:p>
            <a:r>
              <a:rPr lang="en-GB" dirty="0"/>
              <a:t>Latex example: https://www.overleaf.com/read/gnzphcnqgfvf</a:t>
            </a:r>
          </a:p>
          <a:p>
            <a:br>
              <a:rPr lang="en-GB" dirty="0"/>
            </a:br>
            <a:r>
              <a:rPr lang="en-GB" dirty="0"/>
              <a:t>Break for section 10 of Task Sheet. </a:t>
            </a:r>
          </a:p>
        </p:txBody>
      </p:sp>
      <p:sp>
        <p:nvSpPr>
          <p:cNvPr id="4" name="Slide Number Placeholder 3"/>
          <p:cNvSpPr>
            <a:spLocks noGrp="1"/>
          </p:cNvSpPr>
          <p:nvPr>
            <p:ph type="sldNum" sz="quarter" idx="5"/>
          </p:nvPr>
        </p:nvSpPr>
        <p:spPr/>
        <p:txBody>
          <a:bodyPr/>
          <a:lstStyle/>
          <a:p>
            <a:fld id="{877663E2-27CE-4C79-91D3-7F5C4262D57F}" type="slidenum">
              <a:rPr lang="en-US" smtClean="0"/>
              <a:t>52</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CAEE-D7C7-DD4D-5033-EC97A764C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8B79B-8039-02DB-5DF8-1A9C32D4B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2CD17-297A-D880-4D26-A4BBCF065887}"/>
              </a:ext>
            </a:extLst>
          </p:cNvPr>
          <p:cNvSpPr>
            <a:spLocks noGrp="1"/>
          </p:cNvSpPr>
          <p:nvPr>
            <p:ph type="body" idx="1"/>
          </p:nvPr>
        </p:nvSpPr>
        <p:spPr/>
        <p:txBody>
          <a:bodyPr/>
          <a:lstStyle/>
          <a:p>
            <a:r>
              <a:rPr lang="en-GB" dirty="0"/>
              <a:t>LaTeX and Word are incompatible. Don’t try to mix them or convert between them!</a:t>
            </a:r>
          </a:p>
        </p:txBody>
      </p:sp>
      <p:sp>
        <p:nvSpPr>
          <p:cNvPr id="4" name="Slide Number Placeholder 3">
            <a:extLst>
              <a:ext uri="{FF2B5EF4-FFF2-40B4-BE49-F238E27FC236}">
                <a16:creationId xmlns:a16="http://schemas.microsoft.com/office/drawing/2014/main" id="{24E8AC95-1021-9488-6342-C2550BCE7E37}"/>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519290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53</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common packages you might need are already installed. It’s easy to use, including auto-complete and a visual indication of where errors have occurred in compilation. It has the ability for collaborative working and allows synchronisation with Dropbox and GitHub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The </a:t>
            </a:r>
            <a:r>
              <a:rPr lang="en-GB" dirty="0" err="1"/>
              <a:t>documentclass</a:t>
            </a:r>
            <a:r>
              <a:rPr lang="en-GB" dirty="0"/>
              <a:t> should always be specified exactly once, and should be the first line of a .</a:t>
            </a:r>
            <a:r>
              <a:rPr lang="en-GB" dirty="0" err="1"/>
              <a:t>tex</a:t>
            </a:r>
            <a:r>
              <a:rPr lang="en-GB" dirty="0"/>
              <a:t> file.</a:t>
            </a:r>
          </a:p>
          <a:p>
            <a:endParaRPr lang="en-GB" dirty="0"/>
          </a:p>
          <a:p>
            <a:r>
              <a:rPr lang="en-GB" dirty="0"/>
              <a:t>Within the preamble, you will often use some“\</a:t>
            </a:r>
            <a:r>
              <a:rPr lang="en-GB" dirty="0" err="1"/>
              <a:t>usepackage</a:t>
            </a:r>
            <a:r>
              <a:rPr lang="en-GB" dirty="0"/>
              <a:t>” commands which specify which optional LaTeX features you want use. It’s relatively common to have a few dozen packages used in a complex document, but you don’t need to use many (or, indeed, any). You </a:t>
            </a:r>
            <a:r>
              <a:rPr lang="en-GB" dirty="0" err="1"/>
              <a:t>canspecify</a:t>
            </a:r>
            <a:r>
              <a:rPr lang="en-GB" dirty="0"/>
              <a:t> a single package in a “\</a:t>
            </a:r>
            <a:r>
              <a:rPr lang="en-GB" dirty="0" err="1"/>
              <a:t>usepackage</a:t>
            </a:r>
            <a:r>
              <a:rPr lang="en-GB" dirty="0"/>
              <a:t>” command, or multiple packages, separating them with commas.</a:t>
            </a:r>
          </a:p>
          <a:p>
            <a:endParaRPr lang="en-GB" dirty="0"/>
          </a:p>
          <a:p>
            <a:r>
              <a:rPr lang="en-GB" dirty="0"/>
              <a:t>In the preamble you can also use other commands that define how your document should look overall. For instance, You could specify a header, the indentation of paragraphs, or the style of section titles. Here we’ve used the “\</a:t>
            </a:r>
            <a:r>
              <a:rPr lang="en-GB" dirty="0" err="1"/>
              <a:t>pagenumbering</a:t>
            </a:r>
            <a:r>
              <a:rPr lang="en-GB" dirty="0"/>
              <a:t>” command to change the style of page numbers to lower-case Roman numerals. This specific command isn’t important for you to remember but it is indicative of the type of options you can set in the preamble.</a:t>
            </a:r>
            <a:br>
              <a:rPr lang="en-GB" dirty="0"/>
            </a:br>
            <a:br>
              <a:rPr lang="en-GB" dirty="0"/>
            </a:br>
            <a:r>
              <a:rPr lang="en-GB" dirty="0"/>
              <a:t>The description of the content appears in your document falls between the “\begin{document}” and “\end{document}” commands. This will appear in (roughly) the order it is written in the your .</a:t>
            </a:r>
            <a:r>
              <a:rPr lang="en-GB" dirty="0" err="1"/>
              <a:t>tex</a:t>
            </a:r>
            <a:r>
              <a:rPr lang="en-GB" dirty="0"/>
              <a:t> file.</a:t>
            </a:r>
          </a:p>
          <a:p>
            <a:endParaRPr lang="en-GB" dirty="0"/>
          </a:p>
          <a:p>
            <a:r>
              <a:rPr lang="en-GB" dirty="0"/>
              <a:t>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Overleaf example: https://www.overleaf.com/read/kmhsmzmwhjcg#9a9eeb</a:t>
            </a:r>
          </a:p>
          <a:p>
            <a:endParaRPr lang="en-GB" dirty="0"/>
          </a:p>
          <a:p>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a:p>
            <a:endParaRPr lang="en-GB" dirty="0"/>
          </a:p>
          <a:p>
            <a:r>
              <a:rPr lang="en-GB" dirty="0"/>
              <a:t>Overleaf example with no paragraphs with no indentation: https://www.overleaf.com/read/qynsjjvtftss#dc16d4</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allows you to specify the name of a section and then specify the content to be contained within the (sub)section.</a:t>
            </a:r>
          </a:p>
          <a:p>
            <a:endParaRPr lang="en-GB" dirty="0"/>
          </a:p>
          <a:p>
            <a:r>
              <a:rPr lang="en-GB" dirty="0"/>
              <a:t>These will be automatically numbered each time the document is compiled. This means adding a section above an existing section will change the numbering of the existing section.</a:t>
            </a:r>
          </a:p>
          <a:p>
            <a:endParaRPr lang="en-GB" dirty="0"/>
          </a:p>
          <a:p>
            <a:r>
              <a:rPr lang="en-GB" dirty="0"/>
              <a:t>Overleaf example: https://www.overleaf.com/read/qjqxwmkfjmns#b6c170</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26425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15/07/2025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15/07/2025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15/07/2025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15/07/2025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15/07/2025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15/07/2025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15/07/2025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15/07/2025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15/07/2025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15/07/2025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2521795"/>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9" y="1675410"/>
            <a:ext cx="6625652" cy="4299335"/>
            <a:chOff x="4905098" y="1466347"/>
            <a:chExt cx="6625652" cy="3039345"/>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588317"/>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a:t>
              </a:r>
            </a:p>
            <a:p>
              <a:endParaRPr lang="en-GB" sz="2800" dirty="0">
                <a:cs typeface="Courier New" panose="02070309020205020404" pitchFamily="49" charset="0"/>
              </a:endParaRPr>
            </a:p>
            <a:p>
              <a:r>
                <a:rPr kumimoji="0" lang="en-GB" sz="2800" b="0" i="0" u="none" strike="noStrike" kern="1200" cap="none" spc="0" normalizeH="0" baseline="0" noProof="0" dirty="0">
                  <a:ln>
                    <a:noFill/>
                  </a:ln>
                  <a:solidFill>
                    <a:srgbClr val="000080">
                      <a:lumMod val="50000"/>
                      <a:lumOff val="50000"/>
                    </a:srgbClr>
                  </a:solidFill>
                  <a:effectLst/>
                  <a:uLnTx/>
                  <a:uFillTx/>
                  <a:latin typeface="Arial"/>
                  <a:ea typeface="+mn-ea"/>
                  <a:cs typeface="Courier New" panose="02070309020205020404" pitchFamily="49" charset="0"/>
                </a:rPr>
                <a:t>\</a:t>
              </a:r>
              <a:r>
                <a:rPr kumimoji="0" lang="en-GB" sz="2800" b="0" i="0" u="none" strike="noStrike" kern="1200" cap="none" spc="0" normalizeH="0" baseline="0" noProof="0" dirty="0" err="1">
                  <a:ln>
                    <a:noFill/>
                  </a:ln>
                  <a:solidFill>
                    <a:srgbClr val="000080">
                      <a:lumMod val="50000"/>
                      <a:lumOff val="50000"/>
                    </a:srgbClr>
                  </a:solidFill>
                  <a:effectLst/>
                  <a:uLnTx/>
                  <a:uFillTx/>
                  <a:latin typeface="Arial"/>
                  <a:ea typeface="+mn-ea"/>
                  <a:cs typeface="Courier New" panose="02070309020205020404" pitchFamily="49" charset="0"/>
                </a:rPr>
                <a:t>pagenumbering</a:t>
              </a:r>
              <a:r>
                <a:rPr lang="en-GB" sz="2800" dirty="0">
                  <a:cs typeface="Courier New" panose="02070309020205020404" pitchFamily="49" charset="0"/>
                </a:rPr>
                <a:t>{roman} </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8" y="3221984"/>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588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40722" y="757347"/>
            <a:ext cx="4858539" cy="5509200"/>
          </a:xfrm>
          <a:prstGeom prst="rect">
            <a:avLst/>
          </a:prstGeom>
          <a:noFill/>
        </p:spPr>
        <p:txBody>
          <a:bodyPr wrap="square" rtlCol="0">
            <a:spAutoFit/>
          </a:bodyPr>
          <a:lstStyle/>
          <a:p>
            <a:r>
              <a:rPr lang="en-GB" sz="3200" dirty="0">
                <a:solidFill>
                  <a:schemeClr val="accent1"/>
                </a:solidFill>
              </a:rPr>
              <a:t>\section</a:t>
            </a:r>
            <a:r>
              <a:rPr lang="en-GB" sz="3200" dirty="0"/>
              <a:t>{Introduction}</a:t>
            </a:r>
          </a:p>
          <a:p>
            <a:r>
              <a:rPr lang="en-GB" sz="3200" dirty="0"/>
              <a:t>Some text.</a:t>
            </a:r>
          </a:p>
          <a:p>
            <a:endParaRPr lang="en-GB" sz="3200" dirty="0"/>
          </a:p>
          <a:p>
            <a:r>
              <a:rPr lang="en-GB" sz="3200" dirty="0">
                <a:solidFill>
                  <a:schemeClr val="accent1"/>
                </a:solidFill>
              </a:rPr>
              <a:t>\subsection</a:t>
            </a:r>
            <a:r>
              <a:rPr lang="en-GB" sz="3200" dirty="0"/>
              <a:t>{Background}</a:t>
            </a:r>
          </a:p>
          <a:p>
            <a:r>
              <a:rPr lang="en-GB" sz="3200" dirty="0"/>
              <a:t>More text.</a:t>
            </a:r>
          </a:p>
          <a:p>
            <a:endParaRPr lang="en-GB" sz="3200" dirty="0"/>
          </a:p>
          <a:p>
            <a:r>
              <a:rPr lang="en-GB" sz="3200" dirty="0">
                <a:solidFill>
                  <a:schemeClr val="accent1"/>
                </a:solidFill>
              </a:rPr>
              <a:t>\subsection</a:t>
            </a:r>
            <a:r>
              <a:rPr lang="en-GB" sz="3200" dirty="0"/>
              <a:t>{Earlier Work}</a:t>
            </a:r>
          </a:p>
          <a:p>
            <a:r>
              <a:rPr lang="en-GB" sz="3200" dirty="0"/>
              <a:t>Even more text</a:t>
            </a:r>
          </a:p>
          <a:p>
            <a:endParaRPr lang="en-GB" sz="3200" dirty="0"/>
          </a:p>
          <a:p>
            <a:r>
              <a:rPr lang="en-GB" sz="3200" dirty="0">
                <a:solidFill>
                  <a:schemeClr val="accent1"/>
                </a:solidFill>
              </a:rPr>
              <a:t>\section</a:t>
            </a:r>
            <a:r>
              <a:rPr lang="en-GB" sz="3200" dirty="0"/>
              <a:t>{Study Design}</a:t>
            </a:r>
          </a:p>
          <a:p>
            <a:r>
              <a:rPr lang="en-GB" sz="3200" dirty="0"/>
              <a:t>Yet more text.</a:t>
            </a:r>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550E1DD9-6A17-7BA4-F621-3C4F7E64FD5F}"/>
              </a:ext>
            </a:extLst>
          </p:cNvPr>
          <p:cNvPicPr>
            <a:picLocks noChangeAspect="1"/>
          </p:cNvPicPr>
          <p:nvPr/>
        </p:nvPicPr>
        <p:blipFill>
          <a:blip r:embed="rId3"/>
          <a:stretch>
            <a:fillRect/>
          </a:stretch>
        </p:blipFill>
        <p:spPr>
          <a:xfrm>
            <a:off x="6875234" y="393700"/>
            <a:ext cx="4612619" cy="6070600"/>
          </a:xfrm>
          <a:prstGeom prst="rect">
            <a:avLst/>
          </a:prstGeom>
        </p:spPr>
      </p:pic>
    </p:spTree>
    <p:extLst>
      <p:ext uri="{BB962C8B-B14F-4D97-AF65-F5344CB8AC3E}">
        <p14:creationId xmlns:p14="http://schemas.microsoft.com/office/powerpoint/2010/main" val="554491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927210"/>
            <a:ext cx="4885581" cy="1569660"/>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Conclusions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Key Findings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Future Work</a:t>
            </a:r>
            <a:r>
              <a:rPr lang="en-GB" sz="3200" dirty="0">
                <a:solidFill>
                  <a:schemeClr val="tx2">
                    <a:lumMod val="50000"/>
                    <a:lumOff val="50000"/>
                  </a:schemeClr>
                </a:solidFill>
                <a:latin typeface="+mj-lt"/>
                <a:cs typeface="Courier New" panose="02070309020205020404" pitchFamily="49" charset="0"/>
              </a:rPr>
              <a:t>}</a:t>
            </a:r>
          </a:p>
        </p:txBody>
      </p:sp>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“report” </a:t>
            </a:r>
            <a:r>
              <a:rPr lang="en-GB" sz="1600" dirty="0" err="1">
                <a:solidFill>
                  <a:srgbClr val="FF0000"/>
                </a:solidFill>
              </a:rPr>
              <a:t>documentclass</a:t>
            </a:r>
            <a:endParaRPr lang="en-GB" sz="1600" dirty="0">
              <a:solidFill>
                <a:srgbClr val="FF0000"/>
              </a:solidFill>
            </a:endParaRPr>
          </a:p>
        </p:txBody>
      </p:sp>
      <p:pic>
        <p:nvPicPr>
          <p:cNvPr id="13" name="Picture 12">
            <a:extLst>
              <a:ext uri="{FF2B5EF4-FFF2-40B4-BE49-F238E27FC236}">
                <a16:creationId xmlns:a16="http://schemas.microsoft.com/office/drawing/2014/main" id="{059700F1-BD61-917F-98B5-38D3188CF946}"/>
              </a:ext>
            </a:extLst>
          </p:cNvPr>
          <p:cNvPicPr>
            <a:picLocks noChangeAspect="1"/>
          </p:cNvPicPr>
          <p:nvPr/>
        </p:nvPicPr>
        <p:blipFill>
          <a:blip r:embed="rId3"/>
          <a:stretch>
            <a:fillRect/>
          </a:stretch>
        </p:blipFill>
        <p:spPr>
          <a:xfrm>
            <a:off x="7034567" y="904843"/>
            <a:ext cx="3606446" cy="5043845"/>
          </a:xfrm>
          <a:prstGeom prst="rect">
            <a:avLst/>
          </a:prstGeom>
        </p:spPr>
      </p:pic>
      <p:sp>
        <p:nvSpPr>
          <p:cNvPr id="4" name="TextBox 3">
            <a:extLst>
              <a:ext uri="{FF2B5EF4-FFF2-40B4-BE49-F238E27FC236}">
                <a16:creationId xmlns:a16="http://schemas.microsoft.com/office/drawing/2014/main" id="{B8647EC2-275F-D211-DBA9-D49AF00A0C2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63788" y="1988453"/>
            <a:ext cx="4844383" cy="3046988"/>
          </a:xfrm>
          <a:prstGeom prst="rect">
            <a:avLst/>
          </a:prstGeom>
          <a:noFill/>
        </p:spPr>
        <p:txBody>
          <a:bodyPr wrap="square" rtlCol="0">
            <a:spAutoFit/>
          </a:bodyPr>
          <a:lstStyle/>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emph</a:t>
            </a:r>
            <a:r>
              <a:rPr lang="en-GB" sz="2400" dirty="0">
                <a:latin typeface="+mj-lt"/>
                <a:cs typeface="Courier New" panose="02070309020205020404" pitchFamily="49" charset="0"/>
              </a:rPr>
              <a:t>{italicised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textbf</a:t>
            </a:r>
            <a:r>
              <a:rPr lang="en-GB" sz="2400" dirty="0">
                <a:latin typeface="+mj-lt"/>
                <a:cs typeface="Courier New" panose="02070309020205020404" pitchFamily="49" charset="0"/>
              </a:rPr>
              <a:t>{bold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\underline</a:t>
            </a:r>
            <a:r>
              <a:rPr lang="en-GB" sz="2400" dirty="0">
                <a:latin typeface="+mj-lt"/>
                <a:cs typeface="Courier New" panose="02070309020205020404" pitchFamily="49" charset="0"/>
              </a:rPr>
              <a:t>{underlined text}</a:t>
            </a:r>
          </a:p>
          <a:p>
            <a:endParaRPr lang="en-GB" sz="2400" dirty="0">
              <a:latin typeface="+mj-lt"/>
              <a:cs typeface="Courier New" panose="02070309020205020404" pitchFamily="49" charset="0"/>
            </a:endParaRPr>
          </a:p>
          <a:p>
            <a:r>
              <a:rPr lang="en-US" sz="2400" dirty="0">
                <a:latin typeface="+mj-lt"/>
                <a:cs typeface="Courier New" panose="02070309020205020404" pitchFamily="49" charset="0"/>
              </a:rPr>
              <a:t>Some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textbf</a:t>
            </a:r>
            <a:r>
              <a:rPr lang="en-US" sz="2400" dirty="0">
                <a:latin typeface="+mj-lt"/>
                <a:cs typeface="Courier New" panose="02070309020205020404" pitchFamily="49" charset="0"/>
              </a:rPr>
              <a:t>{bold text and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emph</a:t>
            </a:r>
            <a:r>
              <a:rPr lang="en-US" sz="2400" dirty="0">
                <a:latin typeface="+mj-lt"/>
                <a:cs typeface="Courier New" panose="02070309020205020404" pitchFamily="49" charset="0"/>
              </a:rPr>
              <a:t>{bold and </a:t>
            </a:r>
            <a:r>
              <a:rPr lang="en-US" sz="2400" dirty="0" err="1">
                <a:latin typeface="+mj-lt"/>
                <a:cs typeface="Courier New" panose="02070309020205020404" pitchFamily="49" charset="0"/>
              </a:rPr>
              <a:t>italicised</a:t>
            </a:r>
            <a:r>
              <a:rPr lang="en-US" sz="2400" dirty="0">
                <a:latin typeface="+mj-lt"/>
                <a:cs typeface="Courier New" panose="02070309020205020404" pitchFamily="49" charset="0"/>
              </a:rPr>
              <a:t> text}}</a:t>
            </a:r>
            <a:endParaRPr lang="en-GB" sz="2400" dirty="0">
              <a:latin typeface="+mj-lt"/>
              <a:cs typeface="Courier New" panose="02070309020205020404" pitchFamily="49" charset="0"/>
            </a:endParaRPr>
          </a:p>
        </p:txBody>
      </p:sp>
      <p:pic>
        <p:nvPicPr>
          <p:cNvPr id="8" name="Picture 7">
            <a:extLst>
              <a:ext uri="{FF2B5EF4-FFF2-40B4-BE49-F238E27FC236}">
                <a16:creationId xmlns:a16="http://schemas.microsoft.com/office/drawing/2014/main" id="{948F7DD2-2FD7-1419-9F80-0595766650F3}"/>
              </a:ext>
            </a:extLst>
          </p:cNvPr>
          <p:cNvPicPr>
            <a:picLocks noChangeAspect="1"/>
          </p:cNvPicPr>
          <p:nvPr/>
        </p:nvPicPr>
        <p:blipFill>
          <a:blip r:embed="rId3"/>
          <a:stretch>
            <a:fillRect/>
          </a:stretch>
        </p:blipFill>
        <p:spPr>
          <a:xfrm>
            <a:off x="6255545" y="2717757"/>
            <a:ext cx="5812971" cy="1422486"/>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581C3-55B4-BC8A-1391-F1A384F65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F8A03-13C1-C9C3-19B9-EC240BB5CD64}"/>
              </a:ext>
            </a:extLst>
          </p:cNvPr>
          <p:cNvSpPr>
            <a:spLocks noGrp="1"/>
          </p:cNvSpPr>
          <p:nvPr>
            <p:ph type="title"/>
          </p:nvPr>
        </p:nvSpPr>
        <p:spPr>
          <a:xfrm>
            <a:off x="325438" y="251619"/>
            <a:ext cx="11541125" cy="378619"/>
          </a:xfrm>
        </p:spPr>
        <p:txBody>
          <a:bodyPr/>
          <a:lstStyle/>
          <a:p>
            <a:r>
              <a:rPr lang="en-GB" sz="2800" dirty="0"/>
              <a:t>Main Font Size</a:t>
            </a:r>
            <a:endParaRPr lang="en-US" dirty="0"/>
          </a:p>
        </p:txBody>
      </p:sp>
      <p:sp>
        <p:nvSpPr>
          <p:cNvPr id="5" name="Date Placeholder 4">
            <a:extLst>
              <a:ext uri="{FF2B5EF4-FFF2-40B4-BE49-F238E27FC236}">
                <a16:creationId xmlns:a16="http://schemas.microsoft.com/office/drawing/2014/main" id="{3C617044-F394-CB38-D3A4-53D2E9C15179}"/>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6E39F24-DFD9-B489-46E9-A4758ECABE2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1E98330-E852-082A-0796-0A689E03FBC8}"/>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192DD9B3-6B39-246C-7314-18A20ADA2862}"/>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E1B46AB-D68A-1D81-5C31-06FE88F163E6}"/>
              </a:ext>
            </a:extLst>
          </p:cNvPr>
          <p:cNvSpPr txBox="1"/>
          <p:nvPr/>
        </p:nvSpPr>
        <p:spPr>
          <a:xfrm>
            <a:off x="6748903" y="3281115"/>
            <a:ext cx="4206706" cy="461665"/>
          </a:xfrm>
          <a:prstGeom prst="rect">
            <a:avLst/>
          </a:prstGeom>
          <a:noFill/>
        </p:spPr>
        <p:txBody>
          <a:bodyPr wrap="square" rtlCol="0">
            <a:spAutoFit/>
          </a:bodyPr>
          <a:lstStyle/>
          <a:p>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documentclass</a:t>
            </a:r>
            <a:r>
              <a:rPr lang="en-GB" sz="2400" dirty="0">
                <a:latin typeface="+mj-lt"/>
                <a:cs typeface="Courier New" panose="02070309020205020404" pitchFamily="49" charset="0"/>
              </a:rPr>
              <a:t>[</a:t>
            </a:r>
            <a:r>
              <a:rPr lang="en-GB" sz="2400" dirty="0">
                <a:solidFill>
                  <a:schemeClr val="accent6"/>
                </a:solidFill>
                <a:latin typeface="+mj-lt"/>
                <a:cs typeface="Courier New" panose="02070309020205020404" pitchFamily="49" charset="0"/>
              </a:rPr>
              <a:t>12pt</a:t>
            </a:r>
            <a:r>
              <a:rPr lang="en-GB" sz="2400" dirty="0">
                <a:latin typeface="+mj-lt"/>
                <a:cs typeface="Courier New" panose="02070309020205020404" pitchFamily="49" charset="0"/>
              </a:rPr>
              <a:t>]{article}</a:t>
            </a:r>
          </a:p>
        </p:txBody>
      </p:sp>
      <p:sp>
        <p:nvSpPr>
          <p:cNvPr id="8" name="Content Placeholder 2">
            <a:extLst>
              <a:ext uri="{FF2B5EF4-FFF2-40B4-BE49-F238E27FC236}">
                <a16:creationId xmlns:a16="http://schemas.microsoft.com/office/drawing/2014/main" id="{AA598E8C-02D8-5199-BBB6-2CCA8129FD4A}"/>
              </a:ext>
            </a:extLst>
          </p:cNvPr>
          <p:cNvSpPr>
            <a:spLocks noGrp="1"/>
          </p:cNvSpPr>
          <p:nvPr>
            <p:ph idx="1"/>
          </p:nvPr>
        </p:nvSpPr>
        <p:spPr>
          <a:xfrm>
            <a:off x="217722" y="1078706"/>
            <a:ext cx="5718735" cy="4866481"/>
          </a:xfrm>
        </p:spPr>
        <p:txBody>
          <a:bodyPr/>
          <a:lstStyle/>
          <a:p>
            <a:pPr marL="457200" indent="-457200" fontAlgn="base">
              <a:spcBef>
                <a:spcPts val="600"/>
              </a:spcBef>
              <a:spcAft>
                <a:spcPts val="600"/>
              </a:spcAft>
              <a:buFont typeface="Arial" panose="020B0604020202020204" pitchFamily="34" charset="0"/>
              <a:buChar char="•"/>
            </a:pPr>
            <a:r>
              <a:rPr lang="en-GB" sz="2400" dirty="0"/>
              <a:t>Every document has a main font size.</a:t>
            </a:r>
          </a:p>
          <a:p>
            <a:pPr marL="457200" indent="-457200" fontAlgn="base">
              <a:spcBef>
                <a:spcPts val="600"/>
              </a:spcBef>
              <a:spcAft>
                <a:spcPts val="600"/>
              </a:spcAft>
              <a:buFont typeface="Arial" panose="020B0604020202020204" pitchFamily="34" charset="0"/>
              <a:buChar char="•"/>
            </a:pPr>
            <a:r>
              <a:rPr lang="en-GB" sz="2400" dirty="0"/>
              <a:t>Other text (captions, section titles, footnotes, etc) are scaled relative to this font-size automatically.</a:t>
            </a:r>
          </a:p>
          <a:p>
            <a:pPr marL="457200" indent="-457200" fontAlgn="base">
              <a:spcBef>
                <a:spcPts val="600"/>
              </a:spcBef>
              <a:spcAft>
                <a:spcPts val="600"/>
              </a:spcAft>
              <a:buFont typeface="Arial" panose="020B0604020202020204" pitchFamily="34" charset="0"/>
              <a:buChar char="•"/>
            </a:pPr>
            <a:r>
              <a:rPr lang="en-GB" sz="2400" dirty="0"/>
              <a:t>We can change the main font size of a document when selecting the </a:t>
            </a:r>
            <a:r>
              <a:rPr lang="en-GB" sz="2400" dirty="0" err="1"/>
              <a:t>documentclass</a:t>
            </a:r>
            <a:r>
              <a:rPr lang="en-GB" sz="2400" dirty="0"/>
              <a:t>.</a:t>
            </a:r>
          </a:p>
          <a:p>
            <a:pPr marL="457200" indent="-457200" fontAlgn="base">
              <a:spcBef>
                <a:spcPts val="600"/>
              </a:spcBef>
              <a:spcAft>
                <a:spcPts val="600"/>
              </a:spcAft>
              <a:buFont typeface="Arial" panose="020B0604020202020204" pitchFamily="34" charset="0"/>
              <a:buChar char="•"/>
            </a:pPr>
            <a:r>
              <a:rPr lang="en-GB" sz="2400" dirty="0"/>
              <a:t>Only certain main font sizes are defined for each </a:t>
            </a:r>
            <a:r>
              <a:rPr lang="en-GB" sz="2400" dirty="0" err="1"/>
              <a:t>documentclass</a:t>
            </a:r>
            <a:r>
              <a:rPr lang="en-GB" sz="2400" dirty="0"/>
              <a:t> (normally 10pt, 11pt, 12pt).</a:t>
            </a:r>
          </a:p>
          <a:p>
            <a:pPr marL="457200" indent="-457200" fontAlgn="base">
              <a:spcBef>
                <a:spcPts val="600"/>
              </a:spcBef>
              <a:spcAft>
                <a:spcPts val="600"/>
              </a:spcAft>
              <a:buFont typeface="Arial" panose="020B0604020202020204" pitchFamily="34" charset="0"/>
              <a:buChar char="•"/>
            </a:pPr>
            <a:r>
              <a:rPr lang="en-GB" sz="2400" dirty="0"/>
              <a:t>If we don’t specify, 10pt typically used.</a:t>
            </a:r>
            <a:endParaRPr lang="en-US" sz="2400" dirty="0"/>
          </a:p>
        </p:txBody>
      </p:sp>
    </p:spTree>
    <p:extLst>
      <p:ext uri="{BB962C8B-B14F-4D97-AF65-F5344CB8AC3E}">
        <p14:creationId xmlns:p14="http://schemas.microsoft.com/office/powerpoint/2010/main" val="2887207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0E11D-73A4-841D-6C95-6D8BB2BB6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F1678-C971-4961-E0F0-248FFE37EDB1}"/>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C016381-EF94-34F4-EAED-CA5847C3A64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9B397002-52C8-114B-63F5-7B88839DD05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C1605913-4F29-DEB9-8420-739CC50BC37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5D891A9C-F689-7B08-340A-F88FCD2AEAB6}"/>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A45D0AB9-EC94-DED6-92F9-1C6868C7A582}"/>
              </a:ext>
            </a:extLst>
          </p:cNvPr>
          <p:cNvSpPr>
            <a:spLocks noGrp="1"/>
          </p:cNvSpPr>
          <p:nvPr>
            <p:ph idx="1"/>
          </p:nvPr>
        </p:nvSpPr>
        <p:spPr>
          <a:xfrm>
            <a:off x="217722" y="1078706"/>
            <a:ext cx="5718735" cy="4866481"/>
          </a:xfrm>
        </p:spPr>
        <p:txBody>
          <a:bodyPr/>
          <a:lstStyle/>
          <a:p>
            <a:pPr fontAlgn="base">
              <a:spcBef>
                <a:spcPts val="600"/>
              </a:spcBef>
              <a:spcAft>
                <a:spcPts val="600"/>
              </a:spcAft>
            </a:pPr>
            <a:r>
              <a:rPr lang="en-US" sz="3200" dirty="0"/>
              <a:t>Some {</a:t>
            </a:r>
            <a:r>
              <a:rPr lang="en-US" sz="3200" dirty="0">
                <a:solidFill>
                  <a:schemeClr val="accent1"/>
                </a:solidFill>
              </a:rPr>
              <a:t>\huge </a:t>
            </a:r>
            <a:r>
              <a:rPr lang="en-US" sz="3200" dirty="0" err="1"/>
              <a:t>huge</a:t>
            </a:r>
            <a:r>
              <a:rPr lang="en-US" sz="3200" dirty="0"/>
              <a:t> text}</a:t>
            </a:r>
          </a:p>
          <a:p>
            <a:pPr fontAlgn="base">
              <a:spcBef>
                <a:spcPts val="600"/>
              </a:spcBef>
              <a:spcAft>
                <a:spcPts val="600"/>
              </a:spcAft>
            </a:pPr>
            <a:r>
              <a:rPr lang="en-US" sz="3200" dirty="0"/>
              <a:t>Some {</a:t>
            </a:r>
            <a:r>
              <a:rPr lang="en-US" sz="3200" dirty="0">
                <a:solidFill>
                  <a:schemeClr val="accent1"/>
                </a:solidFill>
              </a:rPr>
              <a:t>\large </a:t>
            </a:r>
            <a:r>
              <a:rPr lang="en-US" sz="3200" dirty="0" err="1"/>
              <a:t>large</a:t>
            </a:r>
            <a:r>
              <a:rPr lang="en-US" sz="3200" dirty="0"/>
              <a:t> text}</a:t>
            </a:r>
          </a:p>
          <a:p>
            <a:pPr fontAlgn="base">
              <a:spcBef>
                <a:spcPts val="600"/>
              </a:spcBef>
              <a:spcAft>
                <a:spcPts val="600"/>
              </a:spcAft>
            </a:pPr>
            <a:r>
              <a:rPr lang="en-US" sz="3200" dirty="0"/>
              <a:t>Some {</a:t>
            </a:r>
            <a:r>
              <a:rPr lang="en-US" sz="3200" dirty="0">
                <a:solidFill>
                  <a:schemeClr val="accent1"/>
                </a:solidFill>
              </a:rPr>
              <a:t>\small </a:t>
            </a:r>
            <a:r>
              <a:rPr lang="en-US" sz="3200" dirty="0" err="1"/>
              <a:t>small</a:t>
            </a:r>
            <a:r>
              <a:rPr lang="en-US" sz="3200" dirty="0"/>
              <a:t> text}</a:t>
            </a:r>
          </a:p>
          <a:p>
            <a:pPr fontAlgn="base">
              <a:spcBef>
                <a:spcPts val="600"/>
              </a:spcBef>
              <a:spcAft>
                <a:spcPts val="600"/>
              </a:spcAft>
            </a:pPr>
            <a:r>
              <a:rPr lang="en-US" sz="3200" dirty="0"/>
              <a:t>Some {</a:t>
            </a:r>
            <a:r>
              <a:rPr lang="en-US" sz="3200" dirty="0">
                <a:solidFill>
                  <a:schemeClr val="accent1"/>
                </a:solidFill>
              </a:rPr>
              <a:t>\tiny </a:t>
            </a:r>
            <a:r>
              <a:rPr lang="en-US" sz="3200" dirty="0" err="1"/>
              <a:t>tiny</a:t>
            </a:r>
            <a:r>
              <a:rPr lang="en-US" sz="3200" dirty="0"/>
              <a:t> text}</a:t>
            </a:r>
          </a:p>
          <a:p>
            <a:pPr fontAlgn="base">
              <a:spcBef>
                <a:spcPts val="600"/>
              </a:spcBef>
              <a:spcAft>
                <a:spcPts val="600"/>
              </a:spcAft>
            </a:pPr>
            <a:r>
              <a:rPr lang="en-US" sz="3200" dirty="0">
                <a:solidFill>
                  <a:schemeClr val="accent1"/>
                </a:solidFill>
              </a:rPr>
              <a:t>\huge</a:t>
            </a:r>
            <a:r>
              <a:rPr lang="en-US" sz="3200" dirty="0"/>
              <a:t>{Outside of curly brackets...}</a:t>
            </a:r>
          </a:p>
          <a:p>
            <a:pPr fontAlgn="base">
              <a:spcBef>
                <a:spcPts val="600"/>
              </a:spcBef>
              <a:spcAft>
                <a:spcPts val="600"/>
              </a:spcAft>
            </a:pPr>
            <a:r>
              <a:rPr lang="en-US" sz="3200" dirty="0"/>
              <a:t>... these commands affect the rest of the document.</a:t>
            </a:r>
          </a:p>
        </p:txBody>
      </p:sp>
      <p:pic>
        <p:nvPicPr>
          <p:cNvPr id="12" name="Picture 11">
            <a:extLst>
              <a:ext uri="{FF2B5EF4-FFF2-40B4-BE49-F238E27FC236}">
                <a16:creationId xmlns:a16="http://schemas.microsoft.com/office/drawing/2014/main" id="{E91A7D26-B3BC-7BD1-DE08-31813CDDBA4F}"/>
              </a:ext>
            </a:extLst>
          </p:cNvPr>
          <p:cNvPicPr>
            <a:picLocks noChangeAspect="1"/>
          </p:cNvPicPr>
          <p:nvPr/>
        </p:nvPicPr>
        <p:blipFill>
          <a:blip r:embed="rId3"/>
          <a:stretch>
            <a:fillRect/>
          </a:stretch>
        </p:blipFill>
        <p:spPr>
          <a:xfrm>
            <a:off x="6283727" y="1960211"/>
            <a:ext cx="5690551" cy="3243942"/>
          </a:xfrm>
          <a:prstGeom prst="rect">
            <a:avLst/>
          </a:prstGeom>
        </p:spPr>
      </p:pic>
    </p:spTree>
    <p:extLst>
      <p:ext uri="{BB962C8B-B14F-4D97-AF65-F5344CB8AC3E}">
        <p14:creationId xmlns:p14="http://schemas.microsoft.com/office/powerpoint/2010/main" val="2308128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9BA6-0540-22CC-F944-3A65C09D3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9F22A-1130-83A8-8DBC-E6F4357F39D3}"/>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F803FDA-79D8-0FF5-5587-3A961484FD3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8CF94C9D-53CF-97C5-8A56-F2308BA42B2B}"/>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EBDD132-845B-436B-9556-BDB80DC1C7F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27" name="TextBox 26">
            <a:extLst>
              <a:ext uri="{FF2B5EF4-FFF2-40B4-BE49-F238E27FC236}">
                <a16:creationId xmlns:a16="http://schemas.microsoft.com/office/drawing/2014/main" id="{6344A31B-ECF0-FDBC-A2C1-2DDCE177FE4E}"/>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9" name="Table 8">
            <a:extLst>
              <a:ext uri="{FF2B5EF4-FFF2-40B4-BE49-F238E27FC236}">
                <a16:creationId xmlns:a16="http://schemas.microsoft.com/office/drawing/2014/main" id="{7E02C6E7-733B-2DB4-696A-368AC98F8AF1}"/>
              </a:ext>
            </a:extLst>
          </p:cNvPr>
          <p:cNvGraphicFramePr>
            <a:graphicFrameLocks noGrp="1"/>
          </p:cNvGraphicFramePr>
          <p:nvPr>
            <p:extLst>
              <p:ext uri="{D42A27DB-BD31-4B8C-83A1-F6EECF244321}">
                <p14:modId xmlns:p14="http://schemas.microsoft.com/office/powerpoint/2010/main" val="2973345106"/>
              </p:ext>
            </p:extLst>
          </p:nvPr>
        </p:nvGraphicFramePr>
        <p:xfrm>
          <a:off x="2032000" y="1332627"/>
          <a:ext cx="8128000" cy="4358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5155380"/>
                    </a:ext>
                  </a:extLst>
                </a:gridCol>
                <a:gridCol w="2032000">
                  <a:extLst>
                    <a:ext uri="{9D8B030D-6E8A-4147-A177-3AD203B41FA5}">
                      <a16:colId xmlns:a16="http://schemas.microsoft.com/office/drawing/2014/main" val="1894587222"/>
                    </a:ext>
                  </a:extLst>
                </a:gridCol>
                <a:gridCol w="2032000">
                  <a:extLst>
                    <a:ext uri="{9D8B030D-6E8A-4147-A177-3AD203B41FA5}">
                      <a16:colId xmlns:a16="http://schemas.microsoft.com/office/drawing/2014/main" val="750770336"/>
                    </a:ext>
                  </a:extLst>
                </a:gridCol>
                <a:gridCol w="2032000">
                  <a:extLst>
                    <a:ext uri="{9D8B030D-6E8A-4147-A177-3AD203B41FA5}">
                      <a16:colId xmlns:a16="http://schemas.microsoft.com/office/drawing/2014/main" val="1537187621"/>
                    </a:ext>
                  </a:extLst>
                </a:gridCol>
              </a:tblGrid>
              <a:tr h="308281">
                <a:tc>
                  <a:txBody>
                    <a:bodyPr/>
                    <a:lstStyle/>
                    <a:p>
                      <a:endParaRPr lang="en-GB" sz="2000" dirty="0"/>
                    </a:p>
                  </a:txBody>
                  <a:tcPr/>
                </a:tc>
                <a:tc>
                  <a:txBody>
                    <a:bodyPr/>
                    <a:lstStyle/>
                    <a:p>
                      <a:r>
                        <a:rPr lang="en-GB" sz="2000" dirty="0"/>
                        <a:t>10pt</a:t>
                      </a:r>
                    </a:p>
                  </a:txBody>
                  <a:tcPr anchor="ctr"/>
                </a:tc>
                <a:tc>
                  <a:txBody>
                    <a:bodyPr/>
                    <a:lstStyle/>
                    <a:p>
                      <a:r>
                        <a:rPr lang="en-GB" sz="2000"/>
                        <a:t>11pt</a:t>
                      </a:r>
                    </a:p>
                  </a:txBody>
                  <a:tcPr anchor="ctr"/>
                </a:tc>
                <a:tc>
                  <a:txBody>
                    <a:bodyPr/>
                    <a:lstStyle/>
                    <a:p>
                      <a:r>
                        <a:rPr lang="en-GB" sz="2000" dirty="0"/>
                        <a:t>12pt</a:t>
                      </a:r>
                    </a:p>
                  </a:txBody>
                  <a:tcPr anchor="ctr"/>
                </a:tc>
                <a:extLst>
                  <a:ext uri="{0D108BD9-81ED-4DB2-BD59-A6C34878D82A}">
                    <a16:rowId xmlns:a16="http://schemas.microsoft.com/office/drawing/2014/main" val="1197651160"/>
                  </a:ext>
                </a:extLst>
              </a:tr>
              <a:tr h="370840">
                <a:tc>
                  <a:txBody>
                    <a:bodyPr/>
                    <a:lstStyle/>
                    <a:p>
                      <a:r>
                        <a:rPr lang="en-GB" sz="2000" dirty="0"/>
                        <a:t>\tiny</a:t>
                      </a:r>
                    </a:p>
                  </a:txBody>
                  <a:tcPr anchor="ctr"/>
                </a:tc>
                <a:tc>
                  <a:txBody>
                    <a:bodyPr/>
                    <a:lstStyle/>
                    <a:p>
                      <a:r>
                        <a:rPr lang="en-GB" sz="2000"/>
                        <a:t>5pt</a:t>
                      </a:r>
                    </a:p>
                  </a:txBody>
                  <a:tcPr anchor="ctr"/>
                </a:tc>
                <a:tc>
                  <a:txBody>
                    <a:bodyPr/>
                    <a:lstStyle/>
                    <a:p>
                      <a:r>
                        <a:rPr lang="en-GB" sz="2000"/>
                        <a:t>6pt</a:t>
                      </a:r>
                    </a:p>
                  </a:txBody>
                  <a:tcPr anchor="ctr"/>
                </a:tc>
                <a:tc>
                  <a:txBody>
                    <a:bodyPr/>
                    <a:lstStyle/>
                    <a:p>
                      <a:r>
                        <a:rPr lang="en-GB" sz="2000" dirty="0"/>
                        <a:t>6pt</a:t>
                      </a:r>
                    </a:p>
                  </a:txBody>
                  <a:tcPr anchor="ctr"/>
                </a:tc>
                <a:extLst>
                  <a:ext uri="{0D108BD9-81ED-4DB2-BD59-A6C34878D82A}">
                    <a16:rowId xmlns:a16="http://schemas.microsoft.com/office/drawing/2014/main" val="3928630038"/>
                  </a:ext>
                </a:extLst>
              </a:tr>
              <a:tr h="370840">
                <a:tc>
                  <a:txBody>
                    <a:bodyPr/>
                    <a:lstStyle/>
                    <a:p>
                      <a:r>
                        <a:rPr lang="en-GB" sz="2000"/>
                        <a:t>\scriptsize</a:t>
                      </a:r>
                    </a:p>
                  </a:txBody>
                  <a:tcPr anchor="ctr"/>
                </a:tc>
                <a:tc>
                  <a:txBody>
                    <a:bodyPr/>
                    <a:lstStyle/>
                    <a:p>
                      <a:r>
                        <a:rPr lang="en-GB" sz="2000" dirty="0"/>
                        <a:t>7pt</a:t>
                      </a:r>
                    </a:p>
                  </a:txBody>
                  <a:tcPr anchor="ctr"/>
                </a:tc>
                <a:tc>
                  <a:txBody>
                    <a:bodyPr/>
                    <a:lstStyle/>
                    <a:p>
                      <a:r>
                        <a:rPr lang="en-GB" sz="2000"/>
                        <a:t>8pt</a:t>
                      </a:r>
                    </a:p>
                  </a:txBody>
                  <a:tcPr anchor="ctr"/>
                </a:tc>
                <a:tc>
                  <a:txBody>
                    <a:bodyPr/>
                    <a:lstStyle/>
                    <a:p>
                      <a:r>
                        <a:rPr lang="en-GB" sz="2000"/>
                        <a:t>8pt</a:t>
                      </a:r>
                    </a:p>
                  </a:txBody>
                  <a:tcPr anchor="ctr"/>
                </a:tc>
                <a:extLst>
                  <a:ext uri="{0D108BD9-81ED-4DB2-BD59-A6C34878D82A}">
                    <a16:rowId xmlns:a16="http://schemas.microsoft.com/office/drawing/2014/main" val="1909852670"/>
                  </a:ext>
                </a:extLst>
              </a:tr>
              <a:tr h="370840">
                <a:tc>
                  <a:txBody>
                    <a:bodyPr/>
                    <a:lstStyle/>
                    <a:p>
                      <a:r>
                        <a:rPr lang="en-GB" sz="2000"/>
                        <a:t>\footnotesize</a:t>
                      </a:r>
                    </a:p>
                  </a:txBody>
                  <a:tcPr anchor="ctr"/>
                </a:tc>
                <a:tc>
                  <a:txBody>
                    <a:bodyPr/>
                    <a:lstStyle/>
                    <a:p>
                      <a:r>
                        <a:rPr lang="en-GB" sz="2000" dirty="0"/>
                        <a:t>8pt</a:t>
                      </a:r>
                    </a:p>
                  </a:txBody>
                  <a:tcPr anchor="ctr"/>
                </a:tc>
                <a:tc>
                  <a:txBody>
                    <a:bodyPr/>
                    <a:lstStyle/>
                    <a:p>
                      <a:r>
                        <a:rPr lang="en-GB" sz="2000"/>
                        <a:t>9pt</a:t>
                      </a:r>
                    </a:p>
                  </a:txBody>
                  <a:tcPr anchor="ctr"/>
                </a:tc>
                <a:tc>
                  <a:txBody>
                    <a:bodyPr/>
                    <a:lstStyle/>
                    <a:p>
                      <a:r>
                        <a:rPr lang="en-GB" sz="2000"/>
                        <a:t>10pt</a:t>
                      </a:r>
                    </a:p>
                  </a:txBody>
                  <a:tcPr anchor="ctr"/>
                </a:tc>
                <a:extLst>
                  <a:ext uri="{0D108BD9-81ED-4DB2-BD59-A6C34878D82A}">
                    <a16:rowId xmlns:a16="http://schemas.microsoft.com/office/drawing/2014/main" val="1869745127"/>
                  </a:ext>
                </a:extLst>
              </a:tr>
              <a:tr h="370840">
                <a:tc>
                  <a:txBody>
                    <a:bodyPr/>
                    <a:lstStyle/>
                    <a:p>
                      <a:r>
                        <a:rPr lang="en-GB" sz="2000"/>
                        <a:t>\small</a:t>
                      </a:r>
                    </a:p>
                  </a:txBody>
                  <a:tcPr anchor="ctr"/>
                </a:tc>
                <a:tc>
                  <a:txBody>
                    <a:bodyPr/>
                    <a:lstStyle/>
                    <a:p>
                      <a:r>
                        <a:rPr lang="en-GB" sz="2000"/>
                        <a:t>9pt</a:t>
                      </a:r>
                    </a:p>
                  </a:txBody>
                  <a:tcPr anchor="ctr"/>
                </a:tc>
                <a:tc>
                  <a:txBody>
                    <a:bodyPr/>
                    <a:lstStyle/>
                    <a:p>
                      <a:r>
                        <a:rPr lang="en-GB" sz="2000" dirty="0"/>
                        <a:t>10pt</a:t>
                      </a:r>
                    </a:p>
                  </a:txBody>
                  <a:tcPr anchor="ctr"/>
                </a:tc>
                <a:tc>
                  <a:txBody>
                    <a:bodyPr/>
                    <a:lstStyle/>
                    <a:p>
                      <a:r>
                        <a:rPr lang="en-GB" sz="2000"/>
                        <a:t>11pt</a:t>
                      </a:r>
                    </a:p>
                  </a:txBody>
                  <a:tcPr anchor="ctr"/>
                </a:tc>
                <a:extLst>
                  <a:ext uri="{0D108BD9-81ED-4DB2-BD59-A6C34878D82A}">
                    <a16:rowId xmlns:a16="http://schemas.microsoft.com/office/drawing/2014/main" val="2544522137"/>
                  </a:ext>
                </a:extLst>
              </a:tr>
              <a:tr h="370840">
                <a:tc>
                  <a:txBody>
                    <a:bodyPr/>
                    <a:lstStyle/>
                    <a:p>
                      <a:r>
                        <a:rPr lang="en-GB" sz="2000"/>
                        <a:t>\normalsize</a:t>
                      </a:r>
                    </a:p>
                  </a:txBody>
                  <a:tcPr anchor="ctr"/>
                </a:tc>
                <a:tc>
                  <a:txBody>
                    <a:bodyPr/>
                    <a:lstStyle/>
                    <a:p>
                      <a:r>
                        <a:rPr lang="en-GB" sz="2000"/>
                        <a:t>10pt</a:t>
                      </a:r>
                    </a:p>
                  </a:txBody>
                  <a:tcPr anchor="ctr"/>
                </a:tc>
                <a:tc>
                  <a:txBody>
                    <a:bodyPr/>
                    <a:lstStyle/>
                    <a:p>
                      <a:r>
                        <a:rPr lang="en-GB" sz="2000" dirty="0"/>
                        <a:t>11pt</a:t>
                      </a:r>
                    </a:p>
                  </a:txBody>
                  <a:tcPr anchor="ctr"/>
                </a:tc>
                <a:tc>
                  <a:txBody>
                    <a:bodyPr/>
                    <a:lstStyle/>
                    <a:p>
                      <a:r>
                        <a:rPr lang="en-GB" sz="2000"/>
                        <a:t>12pt</a:t>
                      </a:r>
                    </a:p>
                  </a:txBody>
                  <a:tcPr anchor="ctr"/>
                </a:tc>
                <a:extLst>
                  <a:ext uri="{0D108BD9-81ED-4DB2-BD59-A6C34878D82A}">
                    <a16:rowId xmlns:a16="http://schemas.microsoft.com/office/drawing/2014/main" val="3160288681"/>
                  </a:ext>
                </a:extLst>
              </a:tr>
              <a:tr h="370840">
                <a:tc>
                  <a:txBody>
                    <a:bodyPr/>
                    <a:lstStyle/>
                    <a:p>
                      <a:r>
                        <a:rPr lang="en-GB" sz="2000"/>
                        <a:t>\large</a:t>
                      </a:r>
                    </a:p>
                  </a:txBody>
                  <a:tcPr anchor="ctr"/>
                </a:tc>
                <a:tc>
                  <a:txBody>
                    <a:bodyPr/>
                    <a:lstStyle/>
                    <a:p>
                      <a:r>
                        <a:rPr lang="en-GB" sz="2000"/>
                        <a:t>12pt</a:t>
                      </a:r>
                    </a:p>
                  </a:txBody>
                  <a:tcPr anchor="ctr"/>
                </a:tc>
                <a:tc>
                  <a:txBody>
                    <a:bodyPr/>
                    <a:lstStyle/>
                    <a:p>
                      <a:r>
                        <a:rPr lang="en-GB" sz="2000" dirty="0"/>
                        <a:t>12pt</a:t>
                      </a:r>
                    </a:p>
                  </a:txBody>
                  <a:tcPr anchor="ctr"/>
                </a:tc>
                <a:tc>
                  <a:txBody>
                    <a:bodyPr/>
                    <a:lstStyle/>
                    <a:p>
                      <a:r>
                        <a:rPr lang="en-GB" sz="2000"/>
                        <a:t>14pt</a:t>
                      </a:r>
                    </a:p>
                  </a:txBody>
                  <a:tcPr anchor="ctr"/>
                </a:tc>
                <a:extLst>
                  <a:ext uri="{0D108BD9-81ED-4DB2-BD59-A6C34878D82A}">
                    <a16:rowId xmlns:a16="http://schemas.microsoft.com/office/drawing/2014/main" val="555771409"/>
                  </a:ext>
                </a:extLst>
              </a:tr>
              <a:tr h="370840">
                <a:tc>
                  <a:txBody>
                    <a:bodyPr/>
                    <a:lstStyle/>
                    <a:p>
                      <a:r>
                        <a:rPr lang="en-GB" sz="2000"/>
                        <a:t>\Large</a:t>
                      </a:r>
                    </a:p>
                  </a:txBody>
                  <a:tcPr anchor="ctr"/>
                </a:tc>
                <a:tc>
                  <a:txBody>
                    <a:bodyPr/>
                    <a:lstStyle/>
                    <a:p>
                      <a:r>
                        <a:rPr lang="en-GB" sz="2000"/>
                        <a:t>14pt</a:t>
                      </a:r>
                    </a:p>
                  </a:txBody>
                  <a:tcPr anchor="ctr"/>
                </a:tc>
                <a:tc>
                  <a:txBody>
                    <a:bodyPr/>
                    <a:lstStyle/>
                    <a:p>
                      <a:r>
                        <a:rPr lang="en-GB" sz="2000" dirty="0"/>
                        <a:t>14pt</a:t>
                      </a:r>
                    </a:p>
                  </a:txBody>
                  <a:tcPr anchor="ctr"/>
                </a:tc>
                <a:tc>
                  <a:txBody>
                    <a:bodyPr/>
                    <a:lstStyle/>
                    <a:p>
                      <a:r>
                        <a:rPr lang="en-GB" sz="2000"/>
                        <a:t>17pt</a:t>
                      </a:r>
                    </a:p>
                  </a:txBody>
                  <a:tcPr anchor="ctr"/>
                </a:tc>
                <a:extLst>
                  <a:ext uri="{0D108BD9-81ED-4DB2-BD59-A6C34878D82A}">
                    <a16:rowId xmlns:a16="http://schemas.microsoft.com/office/drawing/2014/main" val="3747596116"/>
                  </a:ext>
                </a:extLst>
              </a:tr>
              <a:tr h="370840">
                <a:tc>
                  <a:txBody>
                    <a:bodyPr/>
                    <a:lstStyle/>
                    <a:p>
                      <a:r>
                        <a:rPr lang="en-GB" sz="2000"/>
                        <a:t>\LARGE</a:t>
                      </a:r>
                    </a:p>
                  </a:txBody>
                  <a:tcPr anchor="ctr"/>
                </a:tc>
                <a:tc>
                  <a:txBody>
                    <a:bodyPr/>
                    <a:lstStyle/>
                    <a:p>
                      <a:r>
                        <a:rPr lang="en-GB" sz="2000"/>
                        <a:t>17pt</a:t>
                      </a:r>
                    </a:p>
                  </a:txBody>
                  <a:tcPr anchor="ctr"/>
                </a:tc>
                <a:tc>
                  <a:txBody>
                    <a:bodyPr/>
                    <a:lstStyle/>
                    <a:p>
                      <a:r>
                        <a:rPr lang="en-GB" sz="2000" dirty="0"/>
                        <a:t>17pt</a:t>
                      </a:r>
                    </a:p>
                  </a:txBody>
                  <a:tcPr anchor="ctr"/>
                </a:tc>
                <a:tc>
                  <a:txBody>
                    <a:bodyPr/>
                    <a:lstStyle/>
                    <a:p>
                      <a:r>
                        <a:rPr lang="en-GB" sz="2000" dirty="0"/>
                        <a:t>20pt</a:t>
                      </a:r>
                    </a:p>
                  </a:txBody>
                  <a:tcPr anchor="ctr"/>
                </a:tc>
                <a:extLst>
                  <a:ext uri="{0D108BD9-81ED-4DB2-BD59-A6C34878D82A}">
                    <a16:rowId xmlns:a16="http://schemas.microsoft.com/office/drawing/2014/main" val="2314360053"/>
                  </a:ext>
                </a:extLst>
              </a:tr>
              <a:tr h="370840">
                <a:tc>
                  <a:txBody>
                    <a:bodyPr/>
                    <a:lstStyle/>
                    <a:p>
                      <a:r>
                        <a:rPr lang="en-GB" sz="2000"/>
                        <a:t>\huge</a:t>
                      </a:r>
                    </a:p>
                  </a:txBody>
                  <a:tcPr anchor="ctr"/>
                </a:tc>
                <a:tc>
                  <a:txBody>
                    <a:bodyPr/>
                    <a:lstStyle/>
                    <a:p>
                      <a:r>
                        <a:rPr lang="en-GB" sz="2000"/>
                        <a:t>20pt</a:t>
                      </a:r>
                    </a:p>
                  </a:txBody>
                  <a:tcPr anchor="ctr"/>
                </a:tc>
                <a:tc>
                  <a:txBody>
                    <a:bodyPr/>
                    <a:lstStyle/>
                    <a:p>
                      <a:r>
                        <a:rPr lang="en-GB" sz="2000"/>
                        <a:t>20pt</a:t>
                      </a:r>
                    </a:p>
                  </a:txBody>
                  <a:tcPr anchor="ctr"/>
                </a:tc>
                <a:tc>
                  <a:txBody>
                    <a:bodyPr/>
                    <a:lstStyle/>
                    <a:p>
                      <a:r>
                        <a:rPr lang="en-GB" sz="2000" dirty="0"/>
                        <a:t>25pt</a:t>
                      </a:r>
                    </a:p>
                  </a:txBody>
                  <a:tcPr anchor="ctr"/>
                </a:tc>
                <a:extLst>
                  <a:ext uri="{0D108BD9-81ED-4DB2-BD59-A6C34878D82A}">
                    <a16:rowId xmlns:a16="http://schemas.microsoft.com/office/drawing/2014/main" val="2407608433"/>
                  </a:ext>
                </a:extLst>
              </a:tr>
              <a:tr h="370840">
                <a:tc>
                  <a:txBody>
                    <a:bodyPr/>
                    <a:lstStyle/>
                    <a:p>
                      <a:r>
                        <a:rPr lang="en-GB" sz="2000"/>
                        <a:t>\Huge</a:t>
                      </a:r>
                    </a:p>
                  </a:txBody>
                  <a:tcPr anchor="ctr"/>
                </a:tc>
                <a:tc>
                  <a:txBody>
                    <a:bodyPr/>
                    <a:lstStyle/>
                    <a:p>
                      <a:r>
                        <a:rPr lang="en-GB" sz="2000"/>
                        <a:t>25pt</a:t>
                      </a:r>
                    </a:p>
                  </a:txBody>
                  <a:tcPr anchor="ctr"/>
                </a:tc>
                <a:tc>
                  <a:txBody>
                    <a:bodyPr/>
                    <a:lstStyle/>
                    <a:p>
                      <a:r>
                        <a:rPr lang="en-GB" sz="2000"/>
                        <a:t>25pt</a:t>
                      </a:r>
                    </a:p>
                  </a:txBody>
                  <a:tcPr anchor="ctr"/>
                </a:tc>
                <a:tc>
                  <a:txBody>
                    <a:bodyPr/>
                    <a:lstStyle/>
                    <a:p>
                      <a:r>
                        <a:rPr lang="en-GB" sz="2000" dirty="0"/>
                        <a:t>25pt</a:t>
                      </a:r>
                    </a:p>
                  </a:txBody>
                  <a:tcPr anchor="ctr"/>
                </a:tc>
                <a:extLst>
                  <a:ext uri="{0D108BD9-81ED-4DB2-BD59-A6C34878D82A}">
                    <a16:rowId xmlns:a16="http://schemas.microsoft.com/office/drawing/2014/main" val="1543523292"/>
                  </a:ext>
                </a:extLst>
              </a:tr>
            </a:tbl>
          </a:graphicData>
        </a:graphic>
      </p:graphicFrame>
    </p:spTree>
    <p:extLst>
      <p:ext uri="{BB962C8B-B14F-4D97-AF65-F5344CB8AC3E}">
        <p14:creationId xmlns:p14="http://schemas.microsoft.com/office/powerpoint/2010/main" val="32435967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90BD2-F488-A738-C527-6E4C3051A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84AA7-FC90-A090-B360-E224145656DD}"/>
              </a:ext>
            </a:extLst>
          </p:cNvPr>
          <p:cNvSpPr>
            <a:spLocks noGrp="1"/>
          </p:cNvSpPr>
          <p:nvPr>
            <p:ph type="title"/>
          </p:nvPr>
        </p:nvSpPr>
        <p:spPr>
          <a:xfrm>
            <a:off x="325438" y="251619"/>
            <a:ext cx="11541125" cy="378619"/>
          </a:xfrm>
        </p:spPr>
        <p:txBody>
          <a:bodyPr/>
          <a:lstStyle/>
          <a:p>
            <a:r>
              <a:rPr lang="en-GB" sz="2800" dirty="0"/>
              <a:t>Font Typefaces</a:t>
            </a:r>
            <a:endParaRPr lang="en-US" dirty="0"/>
          </a:p>
        </p:txBody>
      </p:sp>
      <p:sp>
        <p:nvSpPr>
          <p:cNvPr id="5" name="Date Placeholder 4">
            <a:extLst>
              <a:ext uri="{FF2B5EF4-FFF2-40B4-BE49-F238E27FC236}">
                <a16:creationId xmlns:a16="http://schemas.microsoft.com/office/drawing/2014/main" id="{67E3DBA8-BE54-82D7-FB08-2C80F7A29DD6}"/>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A601D40-3065-8E91-5677-32A9F811657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08A1CED7-A01A-AFDA-1FA5-36B18FAC2BA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1440FCB0-E98C-A616-5061-42CAE6534159}"/>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22C5A869-95B0-1ED0-2049-EB3407AEDDF1}"/>
              </a:ext>
            </a:extLst>
          </p:cNvPr>
          <p:cNvSpPr>
            <a:spLocks noGrp="1"/>
          </p:cNvSpPr>
          <p:nvPr>
            <p:ph idx="1"/>
          </p:nvPr>
        </p:nvSpPr>
        <p:spPr>
          <a:xfrm>
            <a:off x="217723" y="1151505"/>
            <a:ext cx="5718735" cy="2103324"/>
          </a:xfrm>
          <a:ln>
            <a:solidFill>
              <a:srgbClr val="FF0000"/>
            </a:solidFill>
          </a:ln>
        </p:spPr>
        <p:txBody>
          <a:bodyPr/>
          <a:lstStyle/>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a:t>
            </a:r>
            <a:r>
              <a:rPr lang="en-US" sz="2400" dirty="0">
                <a:solidFill>
                  <a:schemeClr val="accent6"/>
                </a:solidFill>
              </a:rPr>
              <a:t>scaled</a:t>
            </a:r>
            <a:r>
              <a:rPr lang="en-US" sz="2400" dirty="0"/>
              <a:t>]{</a:t>
            </a:r>
            <a:r>
              <a:rPr lang="en-US" sz="2400" dirty="0" err="1"/>
              <a:t>helvet</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renewcommand</a:t>
            </a:r>
            <a:r>
              <a:rPr lang="en-US" sz="2400" dirty="0">
                <a:solidFill>
                  <a:schemeClr val="accent1"/>
                </a:solidFill>
              </a:rPr>
              <a:t>\</a:t>
            </a:r>
            <a:r>
              <a:rPr lang="en-US" sz="2400" dirty="0" err="1">
                <a:solidFill>
                  <a:schemeClr val="accent1"/>
                </a:solidFill>
              </a:rPr>
              <a:t>familydefault</a:t>
            </a:r>
            <a:r>
              <a:rPr lang="en-US" sz="2400" dirty="0"/>
              <a:t>{</a:t>
            </a:r>
            <a:r>
              <a:rPr lang="en-US" sz="2400" dirty="0">
                <a:solidFill>
                  <a:schemeClr val="accent1"/>
                </a:solidFill>
              </a:rPr>
              <a:t>\</a:t>
            </a:r>
            <a:r>
              <a:rPr lang="en-US" sz="2400" dirty="0" err="1">
                <a:solidFill>
                  <a:schemeClr val="accent1"/>
                </a:solidFill>
              </a:rPr>
              <a:t>sfdefault</a:t>
            </a:r>
            <a:r>
              <a:rPr lang="en-US" sz="2400" dirty="0"/>
              <a:t>} </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[T1]{</a:t>
            </a:r>
            <a:r>
              <a:rPr lang="en-US" sz="2400" dirty="0" err="1"/>
              <a:t>fontenc</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{courier}</a:t>
            </a:r>
          </a:p>
        </p:txBody>
      </p:sp>
      <p:sp>
        <p:nvSpPr>
          <p:cNvPr id="3" name="TextBox 2">
            <a:extLst>
              <a:ext uri="{FF2B5EF4-FFF2-40B4-BE49-F238E27FC236}">
                <a16:creationId xmlns:a16="http://schemas.microsoft.com/office/drawing/2014/main" id="{372FA203-773C-E6CD-9C42-D5A328BAADE5}"/>
              </a:ext>
            </a:extLst>
          </p:cNvPr>
          <p:cNvSpPr txBox="1"/>
          <p:nvPr/>
        </p:nvSpPr>
        <p:spPr>
          <a:xfrm>
            <a:off x="217724" y="845684"/>
            <a:ext cx="1600192" cy="30582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
        <p:nvSpPr>
          <p:cNvPr id="4" name="TextBox 3">
            <a:extLst>
              <a:ext uri="{FF2B5EF4-FFF2-40B4-BE49-F238E27FC236}">
                <a16:creationId xmlns:a16="http://schemas.microsoft.com/office/drawing/2014/main" id="{D653DAB6-102B-1626-2353-545E6BE84507}"/>
              </a:ext>
            </a:extLst>
          </p:cNvPr>
          <p:cNvSpPr txBox="1"/>
          <p:nvPr/>
        </p:nvSpPr>
        <p:spPr>
          <a:xfrm>
            <a:off x="217722" y="3350419"/>
            <a:ext cx="5718733" cy="2815771"/>
          </a:xfrm>
          <a:prstGeom prst="rect">
            <a:avLst/>
          </a:prstGeom>
          <a:noFill/>
        </p:spPr>
        <p:txBody>
          <a:bodyPr wrap="square" lIns="0" tIns="0" rIns="0" bIns="0" rtlCol="0">
            <a:noAutofit/>
          </a:bodyPr>
          <a:lstStyle/>
          <a:p>
            <a:pPr algn="l">
              <a:lnSpc>
                <a:spcPct val="105000"/>
              </a:lnSpc>
            </a:pPr>
            <a:r>
              <a:rPr lang="en-US" sz="2400" dirty="0">
                <a:solidFill>
                  <a:srgbClr val="0000CD"/>
                </a:solidFill>
              </a:rPr>
              <a:t>\section</a:t>
            </a:r>
            <a:r>
              <a:rPr lang="en-US" sz="2400" dirty="0">
                <a:solidFill>
                  <a:schemeClr val="tx1"/>
                </a:solidFill>
              </a:rPr>
              <a:t>{Fonts}</a:t>
            </a:r>
          </a:p>
          <a:p>
            <a:pPr algn="l">
              <a:lnSpc>
                <a:spcPct val="105000"/>
              </a:lnSpc>
            </a:pPr>
            <a:endParaRPr lang="en-US" sz="2400" dirty="0"/>
          </a:p>
          <a:p>
            <a:pPr algn="l">
              <a:lnSpc>
                <a:spcPct val="105000"/>
              </a:lnSpc>
            </a:pPr>
            <a:r>
              <a:rPr lang="en-US" sz="2400" dirty="0">
                <a:solidFill>
                  <a:schemeClr val="tx1"/>
                </a:solidFill>
              </a:rPr>
              <a:t>Some text</a:t>
            </a:r>
          </a:p>
          <a:p>
            <a:pPr algn="l">
              <a:lnSpc>
                <a:spcPct val="105000"/>
              </a:lnSpc>
            </a:pPr>
            <a:endParaRPr lang="en-US" sz="2400" dirty="0"/>
          </a:p>
          <a:p>
            <a:pPr algn="l">
              <a:lnSpc>
                <a:spcPct val="105000"/>
              </a:lnSpc>
            </a:pPr>
            <a:r>
              <a:rPr lang="en-US" sz="2400" dirty="0">
                <a:solidFill>
                  <a:schemeClr val="tx1"/>
                </a:solidFill>
              </a:rPr>
              <a:t>{</a:t>
            </a:r>
            <a:r>
              <a:rPr lang="en-US" sz="2400" dirty="0">
                <a:solidFill>
                  <a:srgbClr val="0000CD"/>
                </a:solidFill>
              </a:rPr>
              <a:t>\</a:t>
            </a:r>
            <a:r>
              <a:rPr lang="en-US" sz="2400" dirty="0" err="1">
                <a:solidFill>
                  <a:srgbClr val="0000CD"/>
                </a:solidFill>
              </a:rPr>
              <a:t>fontfamily</a:t>
            </a:r>
            <a:r>
              <a:rPr lang="en-US" sz="2400" dirty="0">
                <a:solidFill>
                  <a:schemeClr val="tx1"/>
                </a:solidFill>
              </a:rPr>
              <a:t>{</a:t>
            </a:r>
            <a:r>
              <a:rPr lang="en-US" sz="2400" dirty="0" err="1">
                <a:solidFill>
                  <a:schemeClr val="tx1"/>
                </a:solidFill>
              </a:rPr>
              <a:t>pcr</a:t>
            </a:r>
            <a:r>
              <a:rPr lang="en-US" sz="2400" dirty="0">
                <a:solidFill>
                  <a:schemeClr val="tx1"/>
                </a:solidFill>
              </a:rPr>
              <a:t>}</a:t>
            </a:r>
            <a:r>
              <a:rPr lang="en-US" sz="2400" dirty="0">
                <a:solidFill>
                  <a:srgbClr val="0000CD"/>
                </a:solidFill>
              </a:rPr>
              <a:t>\</a:t>
            </a:r>
            <a:r>
              <a:rPr lang="en-US" sz="2400" dirty="0" err="1">
                <a:solidFill>
                  <a:srgbClr val="0000CD"/>
                </a:solidFill>
              </a:rPr>
              <a:t>selectfont</a:t>
            </a:r>
            <a:endParaRPr lang="en-US" sz="2400" dirty="0">
              <a:solidFill>
                <a:srgbClr val="0000CD"/>
              </a:solidFill>
            </a:endParaRPr>
          </a:p>
          <a:p>
            <a:pPr algn="l">
              <a:lnSpc>
                <a:spcPct val="105000"/>
              </a:lnSpc>
            </a:pPr>
            <a:r>
              <a:rPr lang="en-US" sz="2400" dirty="0">
                <a:solidFill>
                  <a:schemeClr val="tx1"/>
                </a:solidFill>
              </a:rPr>
              <a:t>This text uses a different font typeface</a:t>
            </a:r>
          </a:p>
          <a:p>
            <a:pPr algn="l">
              <a:lnSpc>
                <a:spcPct val="105000"/>
              </a:lnSpc>
            </a:pPr>
            <a:r>
              <a:rPr lang="en-US" sz="2400" dirty="0">
                <a:solidFill>
                  <a:schemeClr val="tx1"/>
                </a:solidFill>
              </a:rPr>
              <a:t>}</a:t>
            </a:r>
            <a:endParaRPr lang="en-GB" sz="2400" dirty="0">
              <a:solidFill>
                <a:schemeClr val="tx1"/>
              </a:solidFill>
            </a:endParaRPr>
          </a:p>
        </p:txBody>
      </p:sp>
      <p:pic>
        <p:nvPicPr>
          <p:cNvPr id="10" name="Picture 9">
            <a:extLst>
              <a:ext uri="{FF2B5EF4-FFF2-40B4-BE49-F238E27FC236}">
                <a16:creationId xmlns:a16="http://schemas.microsoft.com/office/drawing/2014/main" id="{78479784-D77C-57E7-B70D-5807708C353C}"/>
              </a:ext>
            </a:extLst>
          </p:cNvPr>
          <p:cNvPicPr>
            <a:picLocks noChangeAspect="1"/>
          </p:cNvPicPr>
          <p:nvPr/>
        </p:nvPicPr>
        <p:blipFill>
          <a:blip r:embed="rId3"/>
          <a:stretch>
            <a:fillRect/>
          </a:stretch>
        </p:blipFill>
        <p:spPr>
          <a:xfrm>
            <a:off x="6255543" y="2636972"/>
            <a:ext cx="5813468" cy="1235713"/>
          </a:xfrm>
          <a:prstGeom prst="rect">
            <a:avLst/>
          </a:prstGeom>
        </p:spPr>
      </p:pic>
      <p:sp>
        <p:nvSpPr>
          <p:cNvPr id="9" name="TextBox 8">
            <a:extLst>
              <a:ext uri="{FF2B5EF4-FFF2-40B4-BE49-F238E27FC236}">
                <a16:creationId xmlns:a16="http://schemas.microsoft.com/office/drawing/2014/main" id="{C7E90AA1-4622-6C81-3FDD-4C184F0CB0F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7654682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DA6E-7BF9-5004-7BC7-F0835B186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64650-3DF9-8D11-9A3E-24D91C72264A}"/>
              </a:ext>
            </a:extLst>
          </p:cNvPr>
          <p:cNvSpPr>
            <a:spLocks noGrp="1"/>
          </p:cNvSpPr>
          <p:nvPr>
            <p:ph type="title"/>
          </p:nvPr>
        </p:nvSpPr>
        <p:spPr>
          <a:xfrm>
            <a:off x="325438" y="251619"/>
            <a:ext cx="11541125" cy="378619"/>
          </a:xfrm>
        </p:spPr>
        <p:txBody>
          <a:bodyPr/>
          <a:lstStyle/>
          <a:p>
            <a:r>
              <a:rPr lang="en-GB" sz="2800" dirty="0"/>
              <a:t>Nested Lists</a:t>
            </a:r>
            <a:endParaRPr lang="en-US" dirty="0"/>
          </a:p>
        </p:txBody>
      </p:sp>
      <p:sp>
        <p:nvSpPr>
          <p:cNvPr id="5" name="Date Placeholder 4">
            <a:extLst>
              <a:ext uri="{FF2B5EF4-FFF2-40B4-BE49-F238E27FC236}">
                <a16:creationId xmlns:a16="http://schemas.microsoft.com/office/drawing/2014/main" id="{48627C88-B743-09C8-F9B3-330C1F4430B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BC0C15E6-EB0C-FBAF-A6A6-918CC9ED87A6}"/>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E15D1650-C281-2588-B68F-1B14BB787FEA}"/>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5C499DCA-C974-111A-29D7-54BC7CEEF0FC}"/>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046660F-2003-FDEB-FB5B-3FE482EC8B5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064A150C-4031-46EE-E6C7-81505D9D8E15}"/>
              </a:ext>
            </a:extLst>
          </p:cNvPr>
          <p:cNvSpPr txBox="1"/>
          <p:nvPr/>
        </p:nvSpPr>
        <p:spPr>
          <a:xfrm>
            <a:off x="325438" y="936171"/>
            <a:ext cx="5063330" cy="5440362"/>
          </a:xfrm>
          <a:prstGeom prst="rect">
            <a:avLst/>
          </a:prstGeom>
          <a:noFill/>
        </p:spPr>
        <p:txBody>
          <a:bodyPr wrap="square" lIns="0" tIns="0" rIns="0" bIns="0" rtlCol="0">
            <a:noAutofit/>
          </a:bodyPr>
          <a:lstStyle/>
          <a:p>
            <a:pPr algn="l">
              <a:lnSpc>
                <a:spcPct val="105000"/>
              </a:lnSpc>
            </a:pP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Cat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Hat</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Brim</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Lining</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Fabric</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Colour</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p:txBody>
      </p:sp>
      <p:pic>
        <p:nvPicPr>
          <p:cNvPr id="10" name="Picture 9">
            <a:extLst>
              <a:ext uri="{FF2B5EF4-FFF2-40B4-BE49-F238E27FC236}">
                <a16:creationId xmlns:a16="http://schemas.microsoft.com/office/drawing/2014/main" id="{D44E9039-5F6F-1719-EE51-3A721036ECFF}"/>
              </a:ext>
            </a:extLst>
          </p:cNvPr>
          <p:cNvPicPr>
            <a:picLocks noChangeAspect="1"/>
          </p:cNvPicPr>
          <p:nvPr/>
        </p:nvPicPr>
        <p:blipFill>
          <a:blip r:embed="rId3"/>
          <a:stretch>
            <a:fillRect/>
          </a:stretch>
        </p:blipFill>
        <p:spPr>
          <a:xfrm>
            <a:off x="6596744" y="630238"/>
            <a:ext cx="4769075" cy="5626343"/>
          </a:xfrm>
          <a:prstGeom prst="rect">
            <a:avLst/>
          </a:prstGeom>
        </p:spPr>
      </p:pic>
    </p:spTree>
    <p:extLst>
      <p:ext uri="{BB962C8B-B14F-4D97-AF65-F5344CB8AC3E}">
        <p14:creationId xmlns:p14="http://schemas.microsoft.com/office/powerpoint/2010/main" val="3173135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587834" y="1249790"/>
            <a:ext cx="5029194" cy="4031873"/>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8" name="Picture 7">
            <a:extLst>
              <a:ext uri="{FF2B5EF4-FFF2-40B4-BE49-F238E27FC236}">
                <a16:creationId xmlns:a16="http://schemas.microsoft.com/office/drawing/2014/main" id="{0AEA2FC0-22D4-0AB7-DCFD-78DD719B0766}"/>
              </a:ext>
            </a:extLst>
          </p:cNvPr>
          <p:cNvPicPr>
            <a:picLocks noChangeAspect="1"/>
          </p:cNvPicPr>
          <p:nvPr/>
        </p:nvPicPr>
        <p:blipFill>
          <a:blip r:embed="rId3"/>
          <a:stretch>
            <a:fillRect/>
          </a:stretch>
        </p:blipFill>
        <p:spPr>
          <a:xfrm>
            <a:off x="6255545" y="2723636"/>
            <a:ext cx="5845629" cy="1410728"/>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t>$</a:t>
            </a:r>
            <a:r>
              <a:rPr lang="en-GB" sz="2900" dirty="0">
                <a:solidFill>
                  <a:schemeClr val="accent1">
                    <a:lumMod val="60000"/>
                    <a:lumOff val="40000"/>
                  </a:schemeClr>
                </a:solidFill>
              </a:rPr>
              <a:t>\frac</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t>{</a:t>
            </a:r>
            <a:r>
              <a:rPr lang="en-GB" sz="2900" dirty="0">
                <a:solidFill>
                  <a:schemeClr val="accent1">
                    <a:lumMod val="60000"/>
                    <a:lumOff val="40000"/>
                  </a:schemeClr>
                </a:solidFill>
              </a:rPr>
              <a:t>\gamma</a:t>
            </a:r>
            <a:r>
              <a:rPr lang="en-GB" sz="2900" dirty="0"/>
              <a:t>} }$</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\int</a:t>
            </a:r>
            <a:r>
              <a:rPr lang="en-GB" sz="2900" dirty="0"/>
              <a:t>_{0}^{\</a:t>
            </a:r>
            <a:r>
              <a:rPr lang="en-GB" sz="2900" dirty="0">
                <a:solidFill>
                  <a:schemeClr val="accent1">
                    <a:lumMod val="60000"/>
                    <a:lumOff val="40000"/>
                  </a:schemeClr>
                </a:solidFill>
              </a:rPr>
              <a:t>pi</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t>{d}x </a:t>
            </a:r>
            <a:r>
              <a:rPr lang="en-GB" sz="2900" dirty="0">
                <a:solidFill>
                  <a:schemeClr val="accent1">
                    <a:lumMod val="60000"/>
                    <a:lumOff val="40000"/>
                  </a:schemeClr>
                </a:solidFill>
              </a:rPr>
              <a:t>\sin </a:t>
            </a:r>
            <a:r>
              <a:rPr lang="en-GB" sz="2900" dirty="0"/>
              <a:t>x$</a:t>
            </a:r>
          </a:p>
          <a:p>
            <a:endParaRPr lang="en-GB" sz="2900" dirty="0"/>
          </a:p>
          <a:p>
            <a:endParaRPr lang="en-GB" sz="2900" dirty="0"/>
          </a:p>
          <a:p>
            <a:r>
              <a:rPr lang="en-GB" sz="2900" dirty="0"/>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t>x$</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\sum\limits</a:t>
            </a:r>
            <a:r>
              <a:rPr lang="en-GB" sz="2900" dirty="0"/>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Grouping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Writing Theses in LaTeX</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2109866"/>
            <a:ext cx="5501841" cy="4154984"/>
          </a:xfrm>
          <a:prstGeom prst="rect">
            <a:avLst/>
          </a:prstGeom>
          <a:ln w="28575">
            <a:noFill/>
          </a:ln>
        </p:spPr>
        <p:txBody>
          <a:bodyPr wrap="square">
            <a:spAutoFit/>
          </a:bodyPr>
          <a:lstStyle/>
          <a:p>
            <a:r>
              <a:rPr lang="en-GB" sz="2400" dirty="0">
                <a:solidFill>
                  <a:schemeClr val="accent1"/>
                </a:solidFill>
              </a:rPr>
              <a:t>\begin</a:t>
            </a:r>
            <a:r>
              <a:rPr lang="en-GB" sz="2400" dirty="0"/>
              <a:t>{</a:t>
            </a:r>
            <a:r>
              <a:rPr lang="en-GB" sz="2400" dirty="0">
                <a:solidFill>
                  <a:schemeClr val="accent6"/>
                </a:solidFill>
              </a:rPr>
              <a:t>align</a:t>
            </a:r>
            <a:r>
              <a:rPr lang="en-GB" sz="2400" dirty="0"/>
              <a:t>}</a:t>
            </a:r>
          </a:p>
          <a:p>
            <a:r>
              <a:rPr lang="en-GB" sz="2400" dirty="0"/>
              <a:t>\frac{</a:t>
            </a:r>
            <a:r>
              <a:rPr lang="en-GB" sz="2400" dirty="0">
                <a:solidFill>
                  <a:schemeClr val="accent1"/>
                </a:solidFill>
              </a:rPr>
              <a:t>\</a:t>
            </a:r>
            <a:r>
              <a:rPr lang="en-GB" sz="2400" dirty="0" err="1">
                <a:solidFill>
                  <a:schemeClr val="accent1"/>
                </a:solidFill>
              </a:rPr>
              <a:t>textrm</a:t>
            </a:r>
            <a:r>
              <a:rPr lang="en-GB" sz="2400" dirty="0"/>
              <a:t>{d}x}{</a:t>
            </a:r>
            <a:r>
              <a:rPr lang="en-GB" sz="2400" dirty="0">
                <a:solidFill>
                  <a:schemeClr val="accent1"/>
                </a:solidFill>
              </a:rPr>
              <a:t>\</a:t>
            </a:r>
            <a:r>
              <a:rPr lang="en-GB" sz="2400" dirty="0" err="1">
                <a:solidFill>
                  <a:schemeClr val="accent1"/>
                </a:solidFill>
              </a:rPr>
              <a:t>textrm</a:t>
            </a:r>
            <a:r>
              <a:rPr lang="en-GB" sz="2400" dirty="0"/>
              <a:t>{d}t} = 3x(t) </a:t>
            </a:r>
            <a:r>
              <a:rPr lang="en-GB" sz="2400" dirty="0">
                <a:solidFill>
                  <a:schemeClr val="accent1"/>
                </a:solidFill>
              </a:rPr>
              <a:t>\\</a:t>
            </a:r>
          </a:p>
          <a:p>
            <a:r>
              <a:rPr lang="en-GB" sz="2400" dirty="0"/>
              <a:t>x (0) = 1</a:t>
            </a:r>
          </a:p>
          <a:p>
            <a:r>
              <a:rPr lang="en-GB" sz="2400" dirty="0">
                <a:solidFill>
                  <a:schemeClr val="accent1"/>
                </a:solidFill>
              </a:rPr>
              <a:t>\end</a:t>
            </a:r>
            <a:r>
              <a:rPr lang="en-GB" sz="2400" dirty="0"/>
              <a:t>{</a:t>
            </a:r>
            <a:r>
              <a:rPr lang="en-GB" sz="2400" dirty="0">
                <a:solidFill>
                  <a:schemeClr val="accent6"/>
                </a:solidFill>
              </a:rPr>
              <a:t>align</a:t>
            </a:r>
            <a:r>
              <a:rPr lang="en-GB" sz="2400" dirty="0"/>
              <a:t>}</a:t>
            </a:r>
          </a:p>
          <a:p>
            <a:endParaRPr lang="en-GB" sz="2400" dirty="0"/>
          </a:p>
          <a:p>
            <a:r>
              <a:rPr lang="en-GB" sz="2400" dirty="0">
                <a:solidFill>
                  <a:schemeClr val="accent1"/>
                </a:solidFill>
              </a:rPr>
              <a:t>\begin</a:t>
            </a:r>
            <a:r>
              <a:rPr lang="en-GB" sz="2400" dirty="0"/>
              <a:t>{</a:t>
            </a:r>
            <a:r>
              <a:rPr lang="en-GB" sz="2400" dirty="0" err="1">
                <a:solidFill>
                  <a:schemeClr val="accent6"/>
                </a:solidFill>
              </a:rPr>
              <a:t>alignat</a:t>
            </a:r>
            <a:r>
              <a:rPr lang="en-GB" sz="2400" dirty="0"/>
              <a:t>}{4}</a:t>
            </a:r>
          </a:p>
          <a:p>
            <a:r>
              <a:rPr lang="en-GB" sz="2400" dirty="0"/>
              <a:t>0 </a:t>
            </a:r>
            <a:r>
              <a:rPr lang="en-GB" sz="2400" dirty="0">
                <a:solidFill>
                  <a:schemeClr val="accent1"/>
                </a:solidFill>
              </a:rPr>
              <a:t>&amp; </a:t>
            </a:r>
            <a:r>
              <a:rPr lang="en-GB" sz="2400" dirty="0"/>
              <a:t>= 4</a:t>
            </a:r>
            <a:r>
              <a:rPr lang="en-GB" sz="2400" dirty="0">
                <a:solidFill>
                  <a:schemeClr val="accent1"/>
                </a:solidFill>
              </a:rPr>
              <a:t> &amp; </a:t>
            </a:r>
            <a:r>
              <a:rPr lang="en-GB" sz="2400" dirty="0"/>
              <a:t>x^{2} </a:t>
            </a:r>
            <a:r>
              <a:rPr lang="en-GB" sz="2400" dirty="0">
                <a:solidFill>
                  <a:schemeClr val="accent1"/>
                </a:solidFill>
              </a:rPr>
              <a:t>&amp;</a:t>
            </a:r>
            <a:r>
              <a:rPr lang="en-GB" sz="2400" dirty="0"/>
              <a:t> + 3x </a:t>
            </a:r>
            <a:r>
              <a:rPr lang="en-GB" sz="2400" dirty="0">
                <a:solidFill>
                  <a:schemeClr val="accent1"/>
                </a:solidFill>
              </a:rPr>
              <a:t>&amp;</a:t>
            </a:r>
            <a:r>
              <a:rPr lang="en-GB" sz="2400" dirty="0"/>
              <a:t> - 1</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x^{2} </a:t>
            </a:r>
            <a:r>
              <a:rPr lang="en-GB" sz="2400" dirty="0">
                <a:solidFill>
                  <a:schemeClr val="accent1"/>
                </a:solidFill>
              </a:rPr>
              <a:t>&amp;</a:t>
            </a:r>
            <a:r>
              <a:rPr lang="en-GB" sz="2400" dirty="0"/>
              <a:t>  </a:t>
            </a:r>
            <a:r>
              <a:rPr lang="en-GB" sz="2400" dirty="0">
                <a:solidFill>
                  <a:schemeClr val="accent1"/>
                </a:solidFill>
              </a:rPr>
              <a:t>&amp;</a:t>
            </a:r>
            <a:r>
              <a:rPr lang="en-GB" sz="2400" dirty="0"/>
              <a:t> -9 </a:t>
            </a:r>
            <a:r>
              <a:rPr lang="en-GB" sz="2400" dirty="0">
                <a:solidFill>
                  <a:schemeClr val="accent1"/>
                </a:solidFill>
              </a:rPr>
              <a:t>\\</a:t>
            </a:r>
          </a:p>
          <a:p>
            <a:r>
              <a:rPr lang="en-GB" sz="2400" dirty="0"/>
              <a:t>0 </a:t>
            </a:r>
            <a:r>
              <a:rPr lang="en-GB" sz="2400" dirty="0">
                <a:solidFill>
                  <a:schemeClr val="accent1"/>
                </a:solidFill>
              </a:rPr>
              <a:t>&amp; </a:t>
            </a:r>
            <a:r>
              <a:rPr lang="en-GB" sz="2400" dirty="0"/>
              <a:t>= 3</a:t>
            </a:r>
            <a:r>
              <a:rPr lang="en-GB" sz="2400" dirty="0">
                <a:solidFill>
                  <a:schemeClr val="accent1"/>
                </a:solidFill>
              </a:rPr>
              <a:t> &amp; </a:t>
            </a:r>
            <a:r>
              <a:rPr lang="en-GB" sz="2400" dirty="0"/>
              <a:t>x^{2} </a:t>
            </a:r>
            <a:r>
              <a:rPr lang="en-GB" sz="2400" dirty="0">
                <a:solidFill>
                  <a:schemeClr val="accent1"/>
                </a:solidFill>
              </a:rPr>
              <a:t>&amp;</a:t>
            </a:r>
            <a:r>
              <a:rPr lang="en-GB" sz="2400" dirty="0"/>
              <a:t> -9x </a:t>
            </a:r>
            <a:r>
              <a:rPr lang="en-GB" sz="2400" dirty="0">
                <a:solidFill>
                  <a:schemeClr val="accent1"/>
                </a:solidFill>
              </a:rPr>
              <a:t>&amp;</a:t>
            </a:r>
            <a:r>
              <a:rPr lang="en-GB" sz="2400" dirty="0"/>
              <a:t> + 1 </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 ^{2} </a:t>
            </a:r>
            <a:r>
              <a:rPr lang="en-GB" sz="2400" dirty="0">
                <a:solidFill>
                  <a:schemeClr val="accent1"/>
                </a:solidFill>
              </a:rPr>
              <a:t>&amp;</a:t>
            </a:r>
            <a:r>
              <a:rPr lang="en-GB" sz="2400" dirty="0"/>
              <a:t> +3x</a:t>
            </a:r>
          </a:p>
          <a:p>
            <a:r>
              <a:rPr lang="en-GB" sz="2400" dirty="0">
                <a:solidFill>
                  <a:schemeClr val="accent1"/>
                </a:solidFill>
              </a:rPr>
              <a:t>\end</a:t>
            </a:r>
            <a:r>
              <a:rPr lang="en-GB" sz="2400" dirty="0"/>
              <a:t>{</a:t>
            </a:r>
            <a:r>
              <a:rPr lang="en-GB" sz="2400" dirty="0" err="1">
                <a:solidFill>
                  <a:schemeClr val="accent6"/>
                </a:solidFill>
              </a:rPr>
              <a:t>alignat</a:t>
            </a:r>
            <a:r>
              <a:rPr lang="en-GB" sz="2400" dirty="0"/>
              <a: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150063"/>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pic>
        <p:nvPicPr>
          <p:cNvPr id="13" name="Picture 12">
            <a:extLst>
              <a:ext uri="{FF2B5EF4-FFF2-40B4-BE49-F238E27FC236}">
                <a16:creationId xmlns:a16="http://schemas.microsoft.com/office/drawing/2014/main" id="{ADD39E2C-4842-4054-3C1B-51D549C4E778}"/>
              </a:ext>
            </a:extLst>
          </p:cNvPr>
          <p:cNvPicPr>
            <a:picLocks noChangeAspect="1"/>
          </p:cNvPicPr>
          <p:nvPr/>
        </p:nvPicPr>
        <p:blipFill>
          <a:blip r:embed="rId3"/>
          <a:stretch>
            <a:fillRect/>
          </a:stretch>
        </p:blipFill>
        <p:spPr>
          <a:xfrm>
            <a:off x="6255545" y="2149143"/>
            <a:ext cx="5771437" cy="3986368"/>
          </a:xfrm>
          <a:prstGeom prst="rect">
            <a:avLst/>
          </a:prstGeom>
        </p:spPr>
      </p:pic>
    </p:spTree>
    <p:extLst>
      <p:ext uri="{BB962C8B-B14F-4D97-AF65-F5344CB8AC3E}">
        <p14:creationId xmlns:p14="http://schemas.microsoft.com/office/powerpoint/2010/main" val="510822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17897-113B-9CF4-B2F5-9EC46C11C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32177-308C-EBF5-443B-F0C58267B375}"/>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 2</a:t>
            </a:r>
            <a:endParaRPr lang="en-US" dirty="0"/>
          </a:p>
        </p:txBody>
      </p:sp>
      <p:sp>
        <p:nvSpPr>
          <p:cNvPr id="5" name="Date Placeholder 4">
            <a:extLst>
              <a:ext uri="{FF2B5EF4-FFF2-40B4-BE49-F238E27FC236}">
                <a16:creationId xmlns:a16="http://schemas.microsoft.com/office/drawing/2014/main" id="{C76398DC-9154-9752-97DD-8F4E2331D063}"/>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45A9A1DF-1232-2FF3-0FDF-056F1D91931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116251F4-803D-5A48-76FA-679FC16F687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6BC45763-E0BE-BF6A-8878-CD9B55ED486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002BBA0-B178-893B-A66A-E28D1BA0A5A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FA251909-9524-6772-E14F-D636EC3A43E3}"/>
              </a:ext>
            </a:extLst>
          </p:cNvPr>
          <p:cNvSpPr txBox="1"/>
          <p:nvPr/>
        </p:nvSpPr>
        <p:spPr>
          <a:xfrm>
            <a:off x="86065" y="1546285"/>
            <a:ext cx="5936455" cy="4524315"/>
          </a:xfrm>
          <a:prstGeom prst="rect">
            <a:avLst/>
          </a:prstGeom>
          <a:noFill/>
        </p:spPr>
        <p:txBody>
          <a:bodyPr wrap="square" rtlCol="0">
            <a:spAutoFit/>
          </a:bodyPr>
          <a:lstStyle/>
          <a:p>
            <a:r>
              <a:rPr lang="en-GB" sz="2400" dirty="0"/>
              <a:t>$x = </a:t>
            </a:r>
            <a:r>
              <a:rPr lang="en-GB" sz="2400" dirty="0">
                <a:solidFill>
                  <a:schemeClr val="accent1"/>
                </a:solidFill>
              </a:rPr>
              <a:t>\begin</a:t>
            </a:r>
            <a:r>
              <a:rPr lang="en-GB" sz="2400" dirty="0"/>
              <a:t>{cases}</a:t>
            </a:r>
          </a:p>
          <a:p>
            <a:r>
              <a:rPr lang="en-GB" sz="2400" dirty="0"/>
              <a:t>0 </a:t>
            </a:r>
            <a:r>
              <a:rPr lang="en-GB" sz="2400" dirty="0">
                <a:solidFill>
                  <a:schemeClr val="accent1"/>
                </a:solidFill>
              </a:rPr>
              <a:t>&amp; \</a:t>
            </a:r>
            <a:r>
              <a:rPr lang="en-GB" sz="2400" dirty="0" err="1">
                <a:solidFill>
                  <a:schemeClr val="accent1"/>
                </a:solidFill>
              </a:rPr>
              <a:t>textrm</a:t>
            </a:r>
            <a:r>
              <a:rPr lang="en-GB" sz="2400" dirty="0"/>
              <a:t>{for} \quad t &lt; 0</a:t>
            </a:r>
            <a:r>
              <a:rPr lang="en-GB" sz="2400" dirty="0">
                <a:solidFill>
                  <a:schemeClr val="accent1"/>
                </a:solidFill>
              </a:rPr>
              <a:t>\\</a:t>
            </a:r>
          </a:p>
          <a:p>
            <a:r>
              <a:rPr lang="en-GB" sz="2400" dirty="0"/>
              <a:t>100t </a:t>
            </a:r>
            <a:r>
              <a:rPr lang="en-GB" sz="2400" dirty="0">
                <a:solidFill>
                  <a:schemeClr val="accent1"/>
                </a:solidFill>
              </a:rPr>
              <a:t>&amp; \</a:t>
            </a:r>
            <a:r>
              <a:rPr lang="en-GB" sz="2400" dirty="0" err="1">
                <a:solidFill>
                  <a:schemeClr val="accent1"/>
                </a:solidFill>
              </a:rPr>
              <a:t>textrm</a:t>
            </a:r>
            <a:r>
              <a:rPr lang="en-GB" sz="2400" dirty="0"/>
              <a:t>{for} \quad t \</a:t>
            </a:r>
            <a:r>
              <a:rPr lang="en-GB" sz="2400" dirty="0" err="1"/>
              <a:t>ge</a:t>
            </a:r>
            <a:r>
              <a:rPr lang="en-GB" sz="2400" dirty="0"/>
              <a:t> 0</a:t>
            </a:r>
          </a:p>
          <a:p>
            <a:r>
              <a:rPr lang="en-GB" sz="2400" dirty="0">
                <a:solidFill>
                  <a:schemeClr val="accent1"/>
                </a:solidFill>
              </a:rPr>
              <a:t>\end</a:t>
            </a:r>
            <a:r>
              <a:rPr lang="en-GB" sz="2400" dirty="0"/>
              <a:t>{cases}$</a:t>
            </a:r>
          </a:p>
          <a:p>
            <a:endParaRPr lang="en-GB" sz="2400" dirty="0"/>
          </a:p>
          <a:p>
            <a:r>
              <a:rPr lang="en-GB" sz="2400" dirty="0"/>
              <a:t>$</a:t>
            </a:r>
            <a:r>
              <a:rPr lang="en-GB" sz="2400" dirty="0">
                <a:solidFill>
                  <a:schemeClr val="accent1"/>
                </a:solidFill>
              </a:rPr>
              <a:t>\begin</a:t>
            </a:r>
            <a:r>
              <a:rPr lang="en-GB" sz="2400" dirty="0"/>
              <a:t>{</a:t>
            </a:r>
            <a:r>
              <a:rPr lang="en-GB" sz="2400" dirty="0" err="1"/>
              <a:t>pmatrix</a:t>
            </a:r>
            <a:r>
              <a:rPr lang="en-GB" sz="2400" dirty="0"/>
              <a:t>}</a:t>
            </a:r>
          </a:p>
          <a:p>
            <a:r>
              <a:rPr lang="en-GB" sz="2400" dirty="0"/>
              <a:t>2 </a:t>
            </a:r>
            <a:r>
              <a:rPr lang="en-GB" sz="2400" dirty="0">
                <a:solidFill>
                  <a:schemeClr val="accent1"/>
                </a:solidFill>
              </a:rPr>
              <a:t>&amp;</a:t>
            </a:r>
            <a:r>
              <a:rPr lang="en-GB" sz="2400" dirty="0"/>
              <a:t> -1 </a:t>
            </a:r>
            <a:r>
              <a:rPr lang="en-GB" sz="2400" dirty="0">
                <a:solidFill>
                  <a:schemeClr val="accent1"/>
                </a:solidFill>
              </a:rPr>
              <a:t>&amp;</a:t>
            </a:r>
            <a:r>
              <a:rPr lang="en-GB" sz="2400" dirty="0"/>
              <a:t> 0 \\</a:t>
            </a:r>
          </a:p>
          <a:p>
            <a:r>
              <a:rPr lang="en-GB" sz="2400" dirty="0"/>
              <a:t>-1 </a:t>
            </a:r>
            <a:r>
              <a:rPr lang="en-GB" sz="2400" dirty="0">
                <a:solidFill>
                  <a:schemeClr val="accent1"/>
                </a:solidFill>
              </a:rPr>
              <a:t>&amp;</a:t>
            </a:r>
            <a:r>
              <a:rPr lang="en-GB" sz="2400" dirty="0"/>
              <a:t> 2 </a:t>
            </a:r>
            <a:r>
              <a:rPr lang="en-GB" sz="2400" dirty="0">
                <a:solidFill>
                  <a:schemeClr val="accent1"/>
                </a:solidFill>
              </a:rPr>
              <a:t>&amp;</a:t>
            </a:r>
            <a:r>
              <a:rPr lang="en-GB" sz="2400" dirty="0"/>
              <a:t> -1 \\</a:t>
            </a:r>
          </a:p>
          <a:p>
            <a:r>
              <a:rPr lang="en-GB" sz="2400" dirty="0"/>
              <a:t>0 </a:t>
            </a:r>
            <a:r>
              <a:rPr lang="en-GB" sz="2400" dirty="0">
                <a:solidFill>
                  <a:schemeClr val="accent1"/>
                </a:solidFill>
              </a:rPr>
              <a:t>&amp;</a:t>
            </a:r>
            <a:r>
              <a:rPr lang="en-GB" sz="2400" dirty="0"/>
              <a:t> -1 </a:t>
            </a:r>
            <a:r>
              <a:rPr lang="en-GB" sz="2400" dirty="0">
                <a:solidFill>
                  <a:schemeClr val="accent1"/>
                </a:solidFill>
              </a:rPr>
              <a:t>&amp;</a:t>
            </a:r>
            <a:r>
              <a:rPr lang="en-GB" sz="2400" dirty="0"/>
              <a:t> 2 </a:t>
            </a:r>
          </a:p>
          <a:p>
            <a:r>
              <a:rPr lang="en-GB" sz="2400" dirty="0">
                <a:solidFill>
                  <a:schemeClr val="accent1"/>
                </a:solidFill>
              </a:rPr>
              <a:t>\end</a:t>
            </a:r>
            <a:r>
              <a:rPr lang="en-GB" sz="2400" dirty="0"/>
              <a:t>{</a:t>
            </a:r>
            <a:r>
              <a:rPr lang="en-GB" sz="2400" dirty="0" err="1"/>
              <a:t>pmatrix</a:t>
            </a:r>
            <a:r>
              <a:rPr lang="en-GB" sz="2400" dirty="0"/>
              <a:t>}$</a:t>
            </a:r>
          </a:p>
          <a:p>
            <a:endParaRPr lang="en-GB" sz="2400" dirty="0"/>
          </a:p>
          <a:p>
            <a:r>
              <a:rPr lang="en-GB" sz="2400" dirty="0"/>
              <a:t>$\vec{v} + \</a:t>
            </a:r>
            <a:r>
              <a:rPr lang="en-GB" sz="2400" dirty="0" err="1"/>
              <a:t>widetilde</a:t>
            </a:r>
            <a:r>
              <a:rPr lang="en-GB" sz="2400" dirty="0"/>
              <a:t>{</a:t>
            </a:r>
            <a:r>
              <a:rPr lang="en-GB" sz="2400" dirty="0" err="1"/>
              <a:t>oo</a:t>
            </a:r>
            <a:r>
              <a:rPr lang="en-GB" sz="2400" dirty="0"/>
              <a:t>} +  \</a:t>
            </a:r>
            <a:r>
              <a:rPr lang="en-GB" sz="2400" dirty="0" err="1"/>
              <a:t>widehat</a:t>
            </a:r>
            <a:r>
              <a:rPr lang="en-GB" sz="2400" dirty="0"/>
              <a:t>{</a:t>
            </a:r>
            <a:r>
              <a:rPr lang="en-GB" sz="2400" dirty="0" err="1"/>
              <a:t>abc</a:t>
            </a:r>
            <a:r>
              <a:rPr lang="en-GB" sz="2400" dirty="0"/>
              <a:t>}$</a:t>
            </a:r>
          </a:p>
        </p:txBody>
      </p:sp>
      <p:grpSp>
        <p:nvGrpSpPr>
          <p:cNvPr id="10" name="Group 9">
            <a:extLst>
              <a:ext uri="{FF2B5EF4-FFF2-40B4-BE49-F238E27FC236}">
                <a16:creationId xmlns:a16="http://schemas.microsoft.com/office/drawing/2014/main" id="{582B4D4E-724D-1670-6382-892173549180}"/>
              </a:ext>
            </a:extLst>
          </p:cNvPr>
          <p:cNvGrpSpPr/>
          <p:nvPr/>
        </p:nvGrpSpPr>
        <p:grpSpPr>
          <a:xfrm>
            <a:off x="86065" y="715288"/>
            <a:ext cx="3758520" cy="830997"/>
            <a:chOff x="191387" y="1645474"/>
            <a:chExt cx="2822079" cy="830997"/>
          </a:xfrm>
        </p:grpSpPr>
        <p:sp>
          <p:nvSpPr>
            <p:cNvPr id="12" name="TextBox 11">
              <a:extLst>
                <a:ext uri="{FF2B5EF4-FFF2-40B4-BE49-F238E27FC236}">
                  <a16:creationId xmlns:a16="http://schemas.microsoft.com/office/drawing/2014/main" id="{DFCD1F4A-C23B-1871-1319-B44662038758}"/>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3" name="TextBox 12">
              <a:extLst>
                <a:ext uri="{FF2B5EF4-FFF2-40B4-BE49-F238E27FC236}">
                  <a16:creationId xmlns:a16="http://schemas.microsoft.com/office/drawing/2014/main" id="{9DC17098-A6C6-25B9-5693-2AC15F99CB79}"/>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err="1">
                  <a:solidFill>
                    <a:schemeClr val="accent1"/>
                  </a:solidFill>
                </a:rPr>
                <a:t>amsmath</a:t>
              </a:r>
              <a:r>
                <a:rPr lang="en-GB" sz="2400" dirty="0"/>
                <a:t>}</a:t>
              </a:r>
            </a:p>
          </p:txBody>
        </p:sp>
      </p:grpSp>
      <p:pic>
        <p:nvPicPr>
          <p:cNvPr id="15" name="Picture 14">
            <a:extLst>
              <a:ext uri="{FF2B5EF4-FFF2-40B4-BE49-F238E27FC236}">
                <a16:creationId xmlns:a16="http://schemas.microsoft.com/office/drawing/2014/main" id="{A91D19F2-B631-70E1-45E4-EE295200B84F}"/>
              </a:ext>
            </a:extLst>
          </p:cNvPr>
          <p:cNvPicPr>
            <a:picLocks noChangeAspect="1"/>
          </p:cNvPicPr>
          <p:nvPr/>
        </p:nvPicPr>
        <p:blipFill>
          <a:blip r:embed="rId3"/>
          <a:stretch>
            <a:fillRect/>
          </a:stretch>
        </p:blipFill>
        <p:spPr>
          <a:xfrm>
            <a:off x="6268654" y="715288"/>
            <a:ext cx="5740905" cy="5678369"/>
          </a:xfrm>
          <a:prstGeom prst="rect">
            <a:avLst/>
          </a:prstGeom>
        </p:spPr>
      </p:pic>
    </p:spTree>
    <p:extLst>
      <p:ext uri="{BB962C8B-B14F-4D97-AF65-F5344CB8AC3E}">
        <p14:creationId xmlns:p14="http://schemas.microsoft.com/office/powerpoint/2010/main" val="19192454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316704" y="1406948"/>
            <a:ext cx="5779295" cy="4524315"/>
          </a:xfrm>
          <a:prstGeom prst="rect">
            <a:avLst/>
          </a:prstGeom>
          <a:noFill/>
        </p:spPr>
        <p:txBody>
          <a:bodyPr wrap="square" rtlCol="0">
            <a:spAutoFit/>
          </a:bodyPr>
          <a:lstStyle/>
          <a:p>
            <a:r>
              <a:rPr lang="en-GB" sz="2400" dirty="0"/>
              <a:t>\$</a:t>
            </a:r>
          </a:p>
          <a:p>
            <a:r>
              <a:rPr lang="en-GB" sz="2400" dirty="0"/>
              <a:t>\&amp;</a:t>
            </a:r>
          </a:p>
          <a:p>
            <a:r>
              <a:rPr lang="en-GB" sz="2400" dirty="0"/>
              <a:t>\%</a:t>
            </a:r>
          </a:p>
          <a:p>
            <a:r>
              <a:rPr lang="en-GB" sz="2400" dirty="0"/>
              <a:t>\`{e}</a:t>
            </a:r>
          </a:p>
          <a:p>
            <a:r>
              <a:rPr lang="en-GB" sz="2400" dirty="0"/>
              <a:t>\’{a}</a:t>
            </a:r>
          </a:p>
          <a:p>
            <a:r>
              <a:rPr lang="en-GB" sz="2400" dirty="0"/>
              <a:t>\"{o}</a:t>
            </a:r>
          </a:p>
          <a:p>
            <a:r>
              <a:rPr lang="en-GB" sz="2400" strike="sngStrike" dirty="0">
                <a:solidFill>
                  <a:srgbClr val="FF0000"/>
                </a:solidFill>
              </a:rPr>
              <a:t>à</a:t>
            </a:r>
          </a:p>
          <a:p>
            <a:r>
              <a:rPr lang="en-GB" sz="2400" dirty="0"/>
              <a:t>long-term</a:t>
            </a:r>
          </a:p>
          <a:p>
            <a:r>
              <a:rPr lang="en-GB" sz="2400" dirty="0"/>
              <a:t>1--4</a:t>
            </a:r>
          </a:p>
          <a:p>
            <a:r>
              <a:rPr lang="en-US" sz="2400" dirty="0"/>
              <a:t>The data was inconclusive---or was it?</a:t>
            </a:r>
            <a:endParaRPr lang="en-GB" sz="2400" dirty="0"/>
          </a:p>
          <a:p>
            <a:r>
              <a:rPr lang="en-GB" sz="2400" dirty="0"/>
              <a:t>``hello‘’</a:t>
            </a:r>
          </a:p>
          <a:p>
            <a:r>
              <a:rPr lang="en-GB" sz="2400" strike="sngStrike" dirty="0">
                <a:solidFill>
                  <a:srgbClr val="FF0000"/>
                </a:solidFill>
              </a:rPr>
              <a:t>“hello”</a:t>
            </a:r>
          </a:p>
        </p:txBody>
      </p:sp>
      <p:pic>
        <p:nvPicPr>
          <p:cNvPr id="16" name="Picture 15">
            <a:extLst>
              <a:ext uri="{FF2B5EF4-FFF2-40B4-BE49-F238E27FC236}">
                <a16:creationId xmlns:a16="http://schemas.microsoft.com/office/drawing/2014/main" id="{48EB5190-F8C6-6C6D-3CC8-3CF7DA82F762}"/>
              </a:ext>
            </a:extLst>
          </p:cNvPr>
          <p:cNvPicPr>
            <a:picLocks noChangeAspect="1"/>
          </p:cNvPicPr>
          <p:nvPr/>
        </p:nvPicPr>
        <p:blipFill>
          <a:blip r:embed="rId3"/>
          <a:stretch>
            <a:fillRect/>
          </a:stretch>
        </p:blipFill>
        <p:spPr>
          <a:xfrm>
            <a:off x="6339705" y="1166173"/>
            <a:ext cx="5670977" cy="5005863"/>
          </a:xfrm>
          <a:prstGeom prst="rect">
            <a:avLst/>
          </a:prstGeom>
        </p:spPr>
      </p:pic>
      <p:sp>
        <p:nvSpPr>
          <p:cNvPr id="17" name="TextBox 16">
            <a:extLst>
              <a:ext uri="{FF2B5EF4-FFF2-40B4-BE49-F238E27FC236}">
                <a16:creationId xmlns:a16="http://schemas.microsoft.com/office/drawing/2014/main" id="{381011C7-D455-B8EE-09BD-B93174E88086}"/>
              </a:ext>
            </a:extLst>
          </p:cNvPr>
          <p:cNvSpPr txBox="1"/>
          <p:nvPr/>
        </p:nvSpPr>
        <p:spPr>
          <a:xfrm>
            <a:off x="2547255" y="1192813"/>
            <a:ext cx="2982685" cy="5489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chemeClr val="tx1"/>
                </a:solidFill>
              </a:rPr>
              <a:t>LaTeX inputs in </a:t>
            </a:r>
            <a:r>
              <a:rPr lang="en-GB" sz="1600" strike="sngStrike" dirty="0">
                <a:solidFill>
                  <a:srgbClr val="FF0000"/>
                </a:solidFill>
              </a:rPr>
              <a:t>strikethrough-red</a:t>
            </a:r>
            <a:r>
              <a:rPr lang="en-GB" sz="1600" dirty="0">
                <a:solidFill>
                  <a:schemeClr val="tx1"/>
                </a:solidFill>
              </a:rPr>
              <a:t> should not be used.</a:t>
            </a:r>
          </a:p>
        </p:txBody>
      </p:sp>
    </p:spTree>
    <p:extLst>
      <p:ext uri="{BB962C8B-B14F-4D97-AF65-F5344CB8AC3E}">
        <p14:creationId xmlns:p14="http://schemas.microsoft.com/office/powerpoint/2010/main" val="12692684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Cross-Referencing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5291880"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Equation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DD05FC0-2C2C-FD0F-8999-73434437A86C}"/>
              </a:ext>
            </a:extLst>
          </p:cNvPr>
          <p:cNvSpPr/>
          <p:nvPr/>
        </p:nvSpPr>
        <p:spPr>
          <a:xfrm>
            <a:off x="325438" y="2571668"/>
            <a:ext cx="5880679" cy="2400657"/>
          </a:xfrm>
          <a:prstGeom prst="rect">
            <a:avLst/>
          </a:prstGeom>
        </p:spPr>
        <p:txBody>
          <a:bodyPr wrap="square">
            <a:spAutoFit/>
          </a:bodyPr>
          <a:lstStyle/>
          <a:p>
            <a:r>
              <a:rPr lang="en-GB" sz="2500" dirty="0">
                <a:solidFill>
                  <a:schemeClr val="accent1"/>
                </a:solidFill>
              </a:rPr>
              <a:t>\begin</a:t>
            </a:r>
            <a:r>
              <a:rPr lang="en-GB" sz="2500" dirty="0"/>
              <a:t>{</a:t>
            </a:r>
            <a:r>
              <a:rPr lang="en-GB" sz="2500" dirty="0">
                <a:solidFill>
                  <a:schemeClr val="accent4">
                    <a:lumMod val="75000"/>
                  </a:schemeClr>
                </a:solidFill>
              </a:rPr>
              <a:t>figure</a:t>
            </a:r>
            <a:r>
              <a:rPr lang="en-GB" sz="2500" dirty="0"/>
              <a:t>}</a:t>
            </a:r>
            <a:endParaRPr lang="en-GB" sz="2500" dirty="0">
              <a:solidFill>
                <a:schemeClr val="tx2">
                  <a:lumMod val="50000"/>
                  <a:lumOff val="50000"/>
                </a:schemeClr>
              </a:solidFill>
            </a:endParaRPr>
          </a:p>
          <a:p>
            <a:r>
              <a:rPr lang="en-GB" sz="2500" dirty="0">
                <a:solidFill>
                  <a:schemeClr val="accent1"/>
                </a:solidFill>
              </a:rPr>
              <a:t>\</a:t>
            </a:r>
            <a:r>
              <a:rPr lang="en-GB" sz="2500" dirty="0" err="1">
                <a:solidFill>
                  <a:schemeClr val="accent1"/>
                </a:solidFill>
              </a:rPr>
              <a:t>centering</a:t>
            </a:r>
            <a:endParaRPr lang="en-GB" sz="2500" dirty="0">
              <a:solidFill>
                <a:schemeClr val="accent1"/>
              </a:solidFill>
            </a:endParaRPr>
          </a:p>
          <a:p>
            <a:r>
              <a:rPr lang="en-GB" sz="2500" dirty="0">
                <a:solidFill>
                  <a:schemeClr val="accent1"/>
                </a:solidFill>
              </a:rPr>
              <a:t>\</a:t>
            </a:r>
            <a:r>
              <a:rPr lang="en-GB" sz="2500" dirty="0" err="1">
                <a:solidFill>
                  <a:schemeClr val="accent1"/>
                </a:solidFill>
              </a:rPr>
              <a:t>includegraphics</a:t>
            </a:r>
            <a:r>
              <a:rPr lang="en-GB" sz="2500" dirty="0"/>
              <a:t>[width=10cm]{</a:t>
            </a:r>
            <a:r>
              <a:rPr lang="en-GB" sz="2500" dirty="0" err="1"/>
              <a:t>ant_sem</a:t>
            </a:r>
            <a:r>
              <a:rPr lang="en-GB" sz="2500" dirty="0"/>
              <a:t>}</a:t>
            </a:r>
            <a:endParaRPr lang="en-GB" sz="2500" dirty="0">
              <a:solidFill>
                <a:schemeClr val="tx2">
                  <a:lumMod val="50000"/>
                  <a:lumOff val="50000"/>
                </a:schemeClr>
              </a:solidFill>
            </a:endParaRPr>
          </a:p>
          <a:p>
            <a:r>
              <a:rPr lang="en-GB" sz="2500" dirty="0">
                <a:solidFill>
                  <a:schemeClr val="accent1"/>
                </a:solidFill>
              </a:rPr>
              <a:t>\caption</a:t>
            </a:r>
            <a:r>
              <a:rPr lang="en-GB" sz="2500" dirty="0"/>
              <a:t>{SEM image of an ant.}</a:t>
            </a:r>
          </a:p>
          <a:p>
            <a:r>
              <a:rPr lang="en-GB" sz="2500" dirty="0">
                <a:solidFill>
                  <a:schemeClr val="accent1"/>
                </a:solidFill>
              </a:rPr>
              <a:t>\label</a:t>
            </a:r>
            <a:r>
              <a:rPr lang="en-GB" sz="2500" dirty="0"/>
              <a:t>{</a:t>
            </a:r>
            <a:r>
              <a:rPr lang="en-GB" sz="2500" dirty="0" err="1"/>
              <a:t>fig:ant_sem</a:t>
            </a:r>
            <a:r>
              <a:rPr lang="en-GB" sz="2500" dirty="0"/>
              <a:t>}</a:t>
            </a:r>
            <a:endParaRPr lang="en-GB" sz="2500" dirty="0">
              <a:solidFill>
                <a:schemeClr val="tx2">
                  <a:lumMod val="50000"/>
                  <a:lumOff val="50000"/>
                </a:schemeClr>
              </a:solidFill>
            </a:endParaRPr>
          </a:p>
          <a:p>
            <a:r>
              <a:rPr lang="en-GB" sz="2500" dirty="0">
                <a:solidFill>
                  <a:schemeClr val="accent1"/>
                </a:solidFill>
              </a:rPr>
              <a:t>\end</a:t>
            </a:r>
            <a:r>
              <a:rPr lang="en-GB" sz="2500" dirty="0"/>
              <a:t>{</a:t>
            </a:r>
            <a:r>
              <a:rPr lang="en-GB" sz="2500" dirty="0">
                <a:solidFill>
                  <a:schemeClr val="accent4">
                    <a:lumMod val="75000"/>
                  </a:schemeClr>
                </a:solidFill>
              </a:rPr>
              <a:t>figure</a:t>
            </a:r>
            <a:r>
              <a:rPr lang="en-GB" sz="2500" dirty="0"/>
              <a:t>}</a:t>
            </a:r>
          </a:p>
        </p:txBody>
      </p:sp>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accent1"/>
                  </a:solidFill>
                </a:rPr>
                <a:t>\</a:t>
              </a:r>
              <a:r>
                <a:rPr lang="en-GB" sz="2500" dirty="0" err="1">
                  <a:solidFill>
                    <a:schemeClr val="accent1"/>
                  </a:solidFill>
                </a:rPr>
                <a:t>usepackage</a:t>
              </a:r>
              <a:r>
                <a:rPr lang="en-GB" sz="2500" dirty="0"/>
                <a:t>{</a:t>
              </a:r>
              <a:r>
                <a:rPr lang="en-GB" sz="2500" dirty="0" err="1"/>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pic>
        <p:nvPicPr>
          <p:cNvPr id="9" name="Picture 8">
            <a:extLst>
              <a:ext uri="{FF2B5EF4-FFF2-40B4-BE49-F238E27FC236}">
                <a16:creationId xmlns:a16="http://schemas.microsoft.com/office/drawing/2014/main" id="{81D2A5BB-00AA-A29C-9693-C0E5EB695559}"/>
              </a:ext>
            </a:extLst>
          </p:cNvPr>
          <p:cNvPicPr>
            <a:picLocks noChangeAspect="1"/>
          </p:cNvPicPr>
          <p:nvPr/>
        </p:nvPicPr>
        <p:blipFill>
          <a:blip r:embed="rId3"/>
          <a:stretch>
            <a:fillRect/>
          </a:stretch>
        </p:blipFill>
        <p:spPr>
          <a:xfrm>
            <a:off x="6539148" y="791766"/>
            <a:ext cx="5327414" cy="5440363"/>
          </a:xfrm>
          <a:prstGeom prst="rect">
            <a:avLst/>
          </a:prstGeom>
        </p:spPr>
      </p:pic>
    </p:spTree>
    <p:extLst>
      <p:ext uri="{BB962C8B-B14F-4D97-AF65-F5344CB8AC3E}">
        <p14:creationId xmlns:p14="http://schemas.microsoft.com/office/powerpoint/2010/main" val="153547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3BCB-2184-9032-CDEB-91758C662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31954-8059-4025-D7CB-C3822DC87C08}"/>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8D138DF7-BC3A-8111-C346-CA6C01545BF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FEEC0F26-7466-9B73-ABB6-0D2BB51A39F1}"/>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68BA2F16-2A85-C418-0177-1B50FACA4A1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8" name="Rectangle 7">
            <a:extLst>
              <a:ext uri="{FF2B5EF4-FFF2-40B4-BE49-F238E27FC236}">
                <a16:creationId xmlns:a16="http://schemas.microsoft.com/office/drawing/2014/main" id="{2EA77464-7F75-3138-036D-F680D5A0BF23}"/>
              </a:ext>
            </a:extLst>
          </p:cNvPr>
          <p:cNvSpPr/>
          <p:nvPr/>
        </p:nvSpPr>
        <p:spPr>
          <a:xfrm>
            <a:off x="316705" y="630238"/>
            <a:ext cx="8413485" cy="6247864"/>
          </a:xfrm>
          <a:prstGeom prst="rect">
            <a:avLst/>
          </a:prstGeom>
        </p:spPr>
        <p:txBody>
          <a:bodyPr wrap="square">
            <a:spAutoFit/>
          </a:bodyPr>
          <a:lstStyle/>
          <a:p>
            <a:pPr marL="342900" indent="-342900">
              <a:buFont typeface="Arial" panose="020B0604020202020204" pitchFamily="34" charset="0"/>
              <a:buChar char="•"/>
            </a:pPr>
            <a:r>
              <a:rPr lang="en-GB" sz="2500" dirty="0"/>
              <a:t>A figure is an example of a float</a:t>
            </a:r>
          </a:p>
          <a:p>
            <a:pPr marL="342900" indent="-342900">
              <a:buFont typeface="Arial" panose="020B0604020202020204" pitchFamily="34" charset="0"/>
              <a:buChar char="•"/>
            </a:pPr>
            <a:r>
              <a:rPr lang="en-GB" sz="2500" dirty="0"/>
              <a:t>Placed differently to text, equations, etc</a:t>
            </a:r>
          </a:p>
          <a:p>
            <a:pPr marL="342900" indent="-342900">
              <a:buFont typeface="Arial" panose="020B0604020202020204" pitchFamily="34" charset="0"/>
              <a:buChar char="•"/>
            </a:pPr>
            <a:r>
              <a:rPr lang="en-GB" sz="2500" dirty="0"/>
              <a:t>Has a substantial vertical height</a:t>
            </a:r>
          </a:p>
          <a:p>
            <a:pPr marL="342900" indent="-342900">
              <a:buFont typeface="Arial" panose="020B0604020202020204" pitchFamily="34" charset="0"/>
              <a:buChar char="•"/>
            </a:pPr>
            <a:r>
              <a:rPr lang="en-GB" sz="2500" dirty="0"/>
              <a:t>Cannot always be place exactly in order compared to the .</a:t>
            </a:r>
            <a:r>
              <a:rPr lang="en-GB" sz="2500" dirty="0" err="1"/>
              <a:t>tex</a:t>
            </a:r>
            <a:r>
              <a:rPr lang="en-GB" sz="2500" dirty="0"/>
              <a:t> file</a:t>
            </a:r>
          </a:p>
          <a:p>
            <a:pPr marL="342900" indent="-342900">
              <a:buFont typeface="Arial" panose="020B0604020202020204" pitchFamily="34" charset="0"/>
              <a:buChar char="•"/>
            </a:pPr>
            <a:r>
              <a:rPr lang="en-GB" sz="2500" dirty="0"/>
              <a:t>LaTeX has internal logic regarding where to place floats</a:t>
            </a:r>
          </a:p>
          <a:p>
            <a:pPr marL="342900" indent="-342900">
              <a:buFont typeface="Arial" panose="020B0604020202020204" pitchFamily="34" charset="0"/>
              <a:buChar char="•"/>
            </a:pPr>
            <a:r>
              <a:rPr lang="en-GB" sz="2500" dirty="0"/>
              <a:t>In the example to the right:</a:t>
            </a:r>
          </a:p>
          <a:p>
            <a:pPr marL="800077" lvl="1" indent="-342900">
              <a:buFont typeface="Arial" panose="020B0604020202020204" pitchFamily="34" charset="0"/>
              <a:buChar char="•"/>
            </a:pPr>
            <a:r>
              <a:rPr lang="en-GB" sz="2500" dirty="0"/>
              <a:t>The purple figure is defined between the red and blue paragraphs</a:t>
            </a:r>
          </a:p>
          <a:p>
            <a:pPr marL="800077" lvl="1" indent="-342900">
              <a:buFont typeface="Arial" panose="020B0604020202020204" pitchFamily="34" charset="0"/>
              <a:buChar char="•"/>
            </a:pPr>
            <a:r>
              <a:rPr lang="en-GB" sz="2500" dirty="0"/>
              <a:t>It can’t fit on the bottom of the page</a:t>
            </a:r>
          </a:p>
          <a:p>
            <a:pPr marL="800077" lvl="1" indent="-342900">
              <a:buFont typeface="Arial" panose="020B0604020202020204" pitchFamily="34" charset="0"/>
              <a:buChar char="•"/>
            </a:pPr>
            <a:r>
              <a:rPr lang="en-GB" sz="2500" dirty="0"/>
              <a:t>It is placed on the next page</a:t>
            </a:r>
          </a:p>
          <a:p>
            <a:pPr marL="800077" lvl="1" indent="-342900">
              <a:buFont typeface="Arial" panose="020B0604020202020204" pitchFamily="34" charset="0"/>
              <a:buChar char="•"/>
            </a:pPr>
            <a:r>
              <a:rPr lang="en-GB" sz="2500" dirty="0"/>
              <a:t>The remaining whitespace at the bottom of the page is filled with the next paragraph</a:t>
            </a:r>
          </a:p>
          <a:p>
            <a:pPr marL="342900" indent="-342900">
              <a:buFont typeface="Arial" panose="020B0604020202020204" pitchFamily="34" charset="0"/>
              <a:buChar char="•"/>
            </a:pPr>
            <a:r>
              <a:rPr lang="en-GB" sz="2500" dirty="0"/>
              <a:t>If a figure is placed alone on the last page of a document, it will be vertically </a:t>
            </a:r>
            <a:r>
              <a:rPr lang="en-GB" sz="2500" dirty="0" err="1"/>
              <a:t>centered</a:t>
            </a:r>
            <a:endParaRPr lang="en-GB" sz="2500" dirty="0"/>
          </a:p>
          <a:p>
            <a:pPr marL="342900" indent="-342900">
              <a:buFont typeface="Arial" panose="020B0604020202020204" pitchFamily="34" charset="0"/>
              <a:buChar char="•"/>
            </a:pPr>
            <a:endParaRPr lang="en-GB" sz="2500" dirty="0"/>
          </a:p>
        </p:txBody>
      </p:sp>
      <p:pic>
        <p:nvPicPr>
          <p:cNvPr id="10" name="Picture 9">
            <a:extLst>
              <a:ext uri="{FF2B5EF4-FFF2-40B4-BE49-F238E27FC236}">
                <a16:creationId xmlns:a16="http://schemas.microsoft.com/office/drawing/2014/main" id="{7BB91D71-0239-37E2-0198-DE57044B6ED6}"/>
              </a:ext>
            </a:extLst>
          </p:cNvPr>
          <p:cNvPicPr>
            <a:picLocks noChangeAspect="1"/>
          </p:cNvPicPr>
          <p:nvPr/>
        </p:nvPicPr>
        <p:blipFill>
          <a:blip r:embed="rId3"/>
          <a:stretch>
            <a:fillRect/>
          </a:stretch>
        </p:blipFill>
        <p:spPr>
          <a:xfrm>
            <a:off x="8738923" y="594337"/>
            <a:ext cx="2519231" cy="5440363"/>
          </a:xfrm>
          <a:prstGeom prst="rect">
            <a:avLst/>
          </a:prstGeom>
        </p:spPr>
      </p:pic>
    </p:spTree>
    <p:extLst>
      <p:ext uri="{BB962C8B-B14F-4D97-AF65-F5344CB8AC3E}">
        <p14:creationId xmlns:p14="http://schemas.microsoft.com/office/powerpoint/2010/main" val="24835455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6DB17-FBB3-7891-5442-89B92F9D2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EB618-B5E8-CBEF-D37A-A8F4BD9BD761}"/>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EDA04CD8-2A21-FA81-B636-8CBBCD6F28DA}"/>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E126CE52-1B18-58AE-F0AE-1FDC2087ECC8}"/>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35C34E4-7DB8-C623-3A5B-F883D10BB884}"/>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4" name="TextBox 3">
            <a:extLst>
              <a:ext uri="{FF2B5EF4-FFF2-40B4-BE49-F238E27FC236}">
                <a16:creationId xmlns:a16="http://schemas.microsoft.com/office/drawing/2014/main" id="{73E513A5-125A-91C8-0EEA-74C03169887E}"/>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0D8E7F53-8F22-7CEB-923B-E662DB0D7D47}"/>
              </a:ext>
            </a:extLst>
          </p:cNvPr>
          <p:cNvSpPr/>
          <p:nvPr/>
        </p:nvSpPr>
        <p:spPr>
          <a:xfrm>
            <a:off x="325438" y="924164"/>
            <a:ext cx="11659733" cy="477054"/>
          </a:xfrm>
          <a:prstGeom prst="rect">
            <a:avLst/>
          </a:prstGeom>
        </p:spPr>
        <p:txBody>
          <a:bodyPr wrap="square">
            <a:spAutoFit/>
          </a:bodyPr>
          <a:lstStyle/>
          <a:p>
            <a:r>
              <a:rPr lang="en-GB" sz="2500" dirty="0">
                <a:solidFill>
                  <a:schemeClr val="accent1"/>
                </a:solidFill>
              </a:rPr>
              <a:t>\begin</a:t>
            </a:r>
            <a:r>
              <a:rPr lang="en-GB" sz="2500" dirty="0"/>
              <a:t>{figure}[h]</a:t>
            </a:r>
          </a:p>
        </p:txBody>
      </p:sp>
      <p:graphicFrame>
        <p:nvGraphicFramePr>
          <p:cNvPr id="3" name="Table 2">
            <a:extLst>
              <a:ext uri="{FF2B5EF4-FFF2-40B4-BE49-F238E27FC236}">
                <a16:creationId xmlns:a16="http://schemas.microsoft.com/office/drawing/2014/main" id="{672FB9C2-BFA5-8FEE-5C87-72C974BAA1BF}"/>
              </a:ext>
            </a:extLst>
          </p:cNvPr>
          <p:cNvGraphicFramePr>
            <a:graphicFrameLocks noGrp="1"/>
          </p:cNvGraphicFramePr>
          <p:nvPr>
            <p:extLst>
              <p:ext uri="{D42A27DB-BD31-4B8C-83A1-F6EECF244321}">
                <p14:modId xmlns:p14="http://schemas.microsoft.com/office/powerpoint/2010/main" val="1767359092"/>
              </p:ext>
            </p:extLst>
          </p:nvPr>
        </p:nvGraphicFramePr>
        <p:xfrm>
          <a:off x="3646715" y="468438"/>
          <a:ext cx="8417469" cy="2286000"/>
        </p:xfrm>
        <a:graphic>
          <a:graphicData uri="http://schemas.openxmlformats.org/drawingml/2006/table">
            <a:tbl>
              <a:tblPr firstRow="1" bandRow="1">
                <a:tableStyleId>{5C22544A-7EE6-4342-B048-85BDC9FD1C3A}</a:tableStyleId>
              </a:tblPr>
              <a:tblGrid>
                <a:gridCol w="1732727">
                  <a:extLst>
                    <a:ext uri="{9D8B030D-6E8A-4147-A177-3AD203B41FA5}">
                      <a16:colId xmlns:a16="http://schemas.microsoft.com/office/drawing/2014/main" val="1240538184"/>
                    </a:ext>
                  </a:extLst>
                </a:gridCol>
                <a:gridCol w="6684742">
                  <a:extLst>
                    <a:ext uri="{9D8B030D-6E8A-4147-A177-3AD203B41FA5}">
                      <a16:colId xmlns:a16="http://schemas.microsoft.com/office/drawing/2014/main" val="3737192208"/>
                    </a:ext>
                  </a:extLst>
                </a:gridCol>
              </a:tblGrid>
              <a:tr h="370840">
                <a:tc>
                  <a:txBody>
                    <a:bodyPr/>
                    <a:lstStyle/>
                    <a:p>
                      <a:r>
                        <a:rPr lang="en-GB" sz="2000" dirty="0"/>
                        <a:t>Character</a:t>
                      </a:r>
                    </a:p>
                  </a:txBody>
                  <a:tcPr/>
                </a:tc>
                <a:tc>
                  <a:txBody>
                    <a:bodyPr/>
                    <a:lstStyle/>
                    <a:p>
                      <a:r>
                        <a:rPr lang="en-GB" sz="2000" dirty="0"/>
                        <a:t>Request</a:t>
                      </a:r>
                    </a:p>
                  </a:txBody>
                  <a:tcPr/>
                </a:tc>
                <a:extLst>
                  <a:ext uri="{0D108BD9-81ED-4DB2-BD59-A6C34878D82A}">
                    <a16:rowId xmlns:a16="http://schemas.microsoft.com/office/drawing/2014/main" val="3399963338"/>
                  </a:ext>
                </a:extLst>
              </a:tr>
              <a:tr h="370840">
                <a:tc>
                  <a:txBody>
                    <a:bodyPr/>
                    <a:lstStyle/>
                    <a:p>
                      <a:r>
                        <a:rPr lang="en-GB" sz="2000" dirty="0"/>
                        <a:t>t</a:t>
                      </a:r>
                    </a:p>
                  </a:txBody>
                  <a:tcPr/>
                </a:tc>
                <a:tc>
                  <a:txBody>
                    <a:bodyPr/>
                    <a:lstStyle/>
                    <a:p>
                      <a:r>
                        <a:rPr lang="en-GB" sz="2000" dirty="0"/>
                        <a:t>Top of a page</a:t>
                      </a:r>
                    </a:p>
                  </a:txBody>
                  <a:tcPr/>
                </a:tc>
                <a:extLst>
                  <a:ext uri="{0D108BD9-81ED-4DB2-BD59-A6C34878D82A}">
                    <a16:rowId xmlns:a16="http://schemas.microsoft.com/office/drawing/2014/main" val="59884230"/>
                  </a:ext>
                </a:extLst>
              </a:tr>
              <a:tr h="370840">
                <a:tc>
                  <a:txBody>
                    <a:bodyPr/>
                    <a:lstStyle/>
                    <a:p>
                      <a:r>
                        <a:rPr lang="en-GB" sz="2000" dirty="0"/>
                        <a:t>b</a:t>
                      </a:r>
                    </a:p>
                  </a:txBody>
                  <a:tcPr/>
                </a:tc>
                <a:tc>
                  <a:txBody>
                    <a:bodyPr/>
                    <a:lstStyle/>
                    <a:p>
                      <a:r>
                        <a:rPr lang="en-GB" sz="2000" dirty="0"/>
                        <a:t>Bottom of a page</a:t>
                      </a:r>
                    </a:p>
                  </a:txBody>
                  <a:tcPr/>
                </a:tc>
                <a:extLst>
                  <a:ext uri="{0D108BD9-81ED-4DB2-BD59-A6C34878D82A}">
                    <a16:rowId xmlns:a16="http://schemas.microsoft.com/office/drawing/2014/main" val="3842602474"/>
                  </a:ext>
                </a:extLst>
              </a:tr>
              <a:tr h="370840">
                <a:tc>
                  <a:txBody>
                    <a:bodyPr/>
                    <a:lstStyle/>
                    <a:p>
                      <a:r>
                        <a:rPr lang="en-GB" sz="2000" dirty="0"/>
                        <a:t>h</a:t>
                      </a:r>
                    </a:p>
                  </a:txBody>
                  <a:tcPr/>
                </a:tc>
                <a:tc>
                  <a:txBody>
                    <a:bodyPr/>
                    <a:lstStyle/>
                    <a:p>
                      <a:r>
                        <a:rPr lang="en-GB" sz="2000" dirty="0"/>
                        <a:t>As close as possible to the text above and below it – including the middle of a page</a:t>
                      </a:r>
                    </a:p>
                  </a:txBody>
                  <a:tcPr/>
                </a:tc>
                <a:extLst>
                  <a:ext uri="{0D108BD9-81ED-4DB2-BD59-A6C34878D82A}">
                    <a16:rowId xmlns:a16="http://schemas.microsoft.com/office/drawing/2014/main" val="1799940984"/>
                  </a:ext>
                </a:extLst>
              </a:tr>
              <a:tr h="370840">
                <a:tc>
                  <a:txBody>
                    <a:bodyPr/>
                    <a:lstStyle/>
                    <a:p>
                      <a:r>
                        <a:rPr lang="en-GB" sz="2000" dirty="0"/>
                        <a:t>p</a:t>
                      </a:r>
                    </a:p>
                  </a:txBody>
                  <a:tcPr/>
                </a:tc>
                <a:tc>
                  <a:txBody>
                    <a:bodyPr/>
                    <a:lstStyle/>
                    <a:p>
                      <a:r>
                        <a:rPr lang="en-GB" sz="2000" dirty="0"/>
                        <a:t>On a separate page of figures</a:t>
                      </a:r>
                    </a:p>
                  </a:txBody>
                  <a:tcPr/>
                </a:tc>
                <a:extLst>
                  <a:ext uri="{0D108BD9-81ED-4DB2-BD59-A6C34878D82A}">
                    <a16:rowId xmlns:a16="http://schemas.microsoft.com/office/drawing/2014/main" val="2281588862"/>
                  </a:ext>
                </a:extLst>
              </a:tr>
            </a:tbl>
          </a:graphicData>
        </a:graphic>
      </p:graphicFrame>
      <p:cxnSp>
        <p:nvCxnSpPr>
          <p:cNvPr id="11" name="Straight Arrow Connector 10">
            <a:extLst>
              <a:ext uri="{FF2B5EF4-FFF2-40B4-BE49-F238E27FC236}">
                <a16:creationId xmlns:a16="http://schemas.microsoft.com/office/drawing/2014/main" id="{66BB66C2-EA19-AB0B-9AF2-789A84EC2C61}"/>
              </a:ext>
            </a:extLst>
          </p:cNvPr>
          <p:cNvCxnSpPr>
            <a:cxnSpLocks/>
            <a:stCxn id="3" idx="1"/>
          </p:cNvCxnSpPr>
          <p:nvPr/>
        </p:nvCxnSpPr>
        <p:spPr>
          <a:xfrm flipH="1" flipV="1">
            <a:off x="2503714" y="1186543"/>
            <a:ext cx="1143001" cy="42489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D396CA-5E9B-50F5-2AE9-BFA324B6488C}"/>
              </a:ext>
            </a:extLst>
          </p:cNvPr>
          <p:cNvSpPr txBox="1"/>
          <p:nvPr/>
        </p:nvSpPr>
        <p:spPr>
          <a:xfrm>
            <a:off x="468086" y="3210164"/>
            <a:ext cx="9352007" cy="3320812"/>
          </a:xfrm>
          <a:prstGeom prst="rect">
            <a:avLst/>
          </a:prstGeom>
          <a:noFill/>
        </p:spPr>
        <p:txBody>
          <a:bodyPr wrap="square" lIns="0" tIns="0" rIns="0" bIns="0" rtlCol="0">
            <a:noAutofit/>
          </a:bodyPr>
          <a:lstStyle/>
          <a:p>
            <a:pPr marL="285750" indent="-285750" algn="l">
              <a:lnSpc>
                <a:spcPct val="105000"/>
              </a:lnSpc>
              <a:buFont typeface="Arial" panose="020B0604020202020204" pitchFamily="34" charset="0"/>
              <a:buChar char="•"/>
            </a:pPr>
            <a:r>
              <a:rPr lang="en-GB" sz="2000" dirty="0">
                <a:solidFill>
                  <a:schemeClr val="tx1"/>
                </a:solidFill>
              </a:rPr>
              <a:t>We can request for LaTeX to place a float at a particular place on a page </a:t>
            </a:r>
          </a:p>
          <a:p>
            <a:pPr marL="285750" indent="-285750" algn="l">
              <a:lnSpc>
                <a:spcPct val="105000"/>
              </a:lnSpc>
              <a:buFont typeface="Arial" panose="020B0604020202020204" pitchFamily="34" charset="0"/>
              <a:buChar char="•"/>
            </a:pPr>
            <a:r>
              <a:rPr lang="en-GB" sz="2000" dirty="0">
                <a:solidFill>
                  <a:schemeClr val="tx1"/>
                </a:solidFill>
              </a:rPr>
              <a:t>Add a character after the “</a:t>
            </a:r>
            <a:r>
              <a:rPr lang="en-GB" sz="2000" dirty="0">
                <a:solidFill>
                  <a:schemeClr val="accent1"/>
                </a:solidFill>
              </a:rPr>
              <a:t>\begin</a:t>
            </a:r>
            <a:r>
              <a:rPr lang="en-GB" sz="2000" dirty="0">
                <a:solidFill>
                  <a:schemeClr val="tx1"/>
                </a:solidFill>
              </a:rPr>
              <a:t>{figure}” in square brackets</a:t>
            </a:r>
          </a:p>
          <a:p>
            <a:pPr marL="285750" indent="-285750" algn="l">
              <a:lnSpc>
                <a:spcPct val="105000"/>
              </a:lnSpc>
              <a:buFont typeface="Arial" panose="020B0604020202020204" pitchFamily="34" charset="0"/>
              <a:buChar char="•"/>
            </a:pPr>
            <a:r>
              <a:rPr lang="en-GB" sz="2000" dirty="0"/>
              <a:t>Can follow with an exclamation mark (e.g. “[h!]”) to ask LaTeX to try really hard</a:t>
            </a:r>
          </a:p>
          <a:p>
            <a:pPr marL="285750" indent="-285750" algn="l">
              <a:lnSpc>
                <a:spcPct val="105000"/>
              </a:lnSpc>
              <a:buFont typeface="Arial" panose="020B0604020202020204" pitchFamily="34" charset="0"/>
              <a:buChar char="•"/>
            </a:pPr>
            <a:r>
              <a:rPr lang="en-GB" sz="2000" dirty="0">
                <a:solidFill>
                  <a:schemeClr val="tx1"/>
                </a:solidFill>
              </a:rPr>
              <a:t>Can also use a sequence to give order of preference (e.g. “[h! </a:t>
            </a:r>
            <a:r>
              <a:rPr lang="en-GB" sz="2000" dirty="0" err="1">
                <a:solidFill>
                  <a:schemeClr val="tx1"/>
                </a:solidFill>
              </a:rPr>
              <a:t>tbp</a:t>
            </a:r>
            <a:r>
              <a:rPr lang="en-GB" sz="2000" dirty="0">
                <a:solidFill>
                  <a:schemeClr val="tx1"/>
                </a:solidFill>
              </a:rPr>
              <a:t>])</a:t>
            </a:r>
          </a:p>
          <a:p>
            <a:pPr marL="285750" indent="-285750" algn="l">
              <a:lnSpc>
                <a:spcPct val="105000"/>
              </a:lnSpc>
              <a:buFont typeface="Arial" panose="020B0604020202020204" pitchFamily="34" charset="0"/>
              <a:buChar char="•"/>
            </a:pPr>
            <a:r>
              <a:rPr lang="en-GB" sz="2000" dirty="0"/>
              <a:t>Default behaviour is defined for each </a:t>
            </a:r>
            <a:r>
              <a:rPr lang="en-GB" sz="2000" dirty="0" err="1"/>
              <a:t>documentclass</a:t>
            </a:r>
            <a:r>
              <a:rPr lang="en-GB" sz="2000" dirty="0"/>
              <a:t> (e.g. “[</a:t>
            </a:r>
            <a:r>
              <a:rPr lang="en-GB" sz="2000" dirty="0" err="1"/>
              <a:t>tbp</a:t>
            </a:r>
            <a:r>
              <a:rPr lang="en-GB" sz="2000" dirty="0"/>
              <a:t>]” for articles)</a:t>
            </a:r>
          </a:p>
          <a:p>
            <a:pPr marL="285750" indent="-285750" algn="l">
              <a:lnSpc>
                <a:spcPct val="105000"/>
              </a:lnSpc>
              <a:buFont typeface="Arial" panose="020B0604020202020204" pitchFamily="34" charset="0"/>
              <a:buChar char="•"/>
            </a:pPr>
            <a:r>
              <a:rPr lang="en-GB" sz="2000" dirty="0">
                <a:solidFill>
                  <a:schemeClr val="tx1"/>
                </a:solidFill>
              </a:rPr>
              <a:t>My rec</a:t>
            </a:r>
            <a:r>
              <a:rPr lang="en-GB" sz="2000" dirty="0"/>
              <a:t>ommendation: use “[h]” to make it as close as possible</a:t>
            </a:r>
          </a:p>
          <a:p>
            <a:pPr marL="285750" indent="-285750" algn="l">
              <a:lnSpc>
                <a:spcPct val="105000"/>
              </a:lnSpc>
              <a:buFont typeface="Arial" panose="020B0604020202020204" pitchFamily="34" charset="0"/>
              <a:buChar char="•"/>
            </a:pPr>
            <a:r>
              <a:rPr lang="en-GB" sz="2000" dirty="0">
                <a:solidFill>
                  <a:schemeClr val="tx1"/>
                </a:solidFill>
              </a:rPr>
              <a:t>D</a:t>
            </a:r>
            <a:r>
              <a:rPr lang="en-GB" sz="2000" dirty="0"/>
              <a:t>o not expect to perfectly control where floats go – LaTeX will normally do something sensible and it’s not possible to robustly force it to do something else.</a:t>
            </a:r>
          </a:p>
          <a:p>
            <a:pPr marL="285750" indent="-285750" algn="l">
              <a:lnSpc>
                <a:spcPct val="105000"/>
              </a:lnSpc>
              <a:buFont typeface="Arial" panose="020B0604020202020204" pitchFamily="34" charset="0"/>
              <a:buChar char="•"/>
            </a:pPr>
            <a:r>
              <a:rPr lang="en-GB" sz="2000" dirty="0">
                <a:solidFill>
                  <a:schemeClr val="tx1"/>
                </a:solidFill>
              </a:rPr>
              <a:t>You can refer to floats (e.g. “Figure 1 shows…”) to make the link between text and floats clear.</a:t>
            </a:r>
          </a:p>
          <a:p>
            <a:pPr marL="285750" indent="-285750" algn="l">
              <a:lnSpc>
                <a:spcPct val="105000"/>
              </a:lnSpc>
              <a:buFont typeface="Arial" panose="020B0604020202020204" pitchFamily="34" charset="0"/>
              <a:buChar char="•"/>
            </a:pPr>
            <a:endParaRPr lang="en-GB" sz="2000" dirty="0">
              <a:solidFill>
                <a:schemeClr val="tx1"/>
              </a:solidFill>
            </a:endParaRPr>
          </a:p>
        </p:txBody>
      </p:sp>
      <p:pic>
        <p:nvPicPr>
          <p:cNvPr id="16" name="Picture 15">
            <a:extLst>
              <a:ext uri="{FF2B5EF4-FFF2-40B4-BE49-F238E27FC236}">
                <a16:creationId xmlns:a16="http://schemas.microsoft.com/office/drawing/2014/main" id="{4F9F43F2-E0EC-822F-97DD-822D35D22691}"/>
              </a:ext>
            </a:extLst>
          </p:cNvPr>
          <p:cNvPicPr>
            <a:picLocks noChangeAspect="1"/>
          </p:cNvPicPr>
          <p:nvPr/>
        </p:nvPicPr>
        <p:blipFill>
          <a:blip r:embed="rId3"/>
          <a:stretch>
            <a:fillRect/>
          </a:stretch>
        </p:blipFill>
        <p:spPr>
          <a:xfrm>
            <a:off x="9820093" y="3088097"/>
            <a:ext cx="2257153" cy="3113314"/>
          </a:xfrm>
          <a:prstGeom prst="rect">
            <a:avLst/>
          </a:prstGeom>
        </p:spPr>
      </p:pic>
    </p:spTree>
    <p:extLst>
      <p:ext uri="{BB962C8B-B14F-4D97-AF65-F5344CB8AC3E}">
        <p14:creationId xmlns:p14="http://schemas.microsoft.com/office/powerpoint/2010/main" val="4016762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}[h]</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pic>
        <p:nvPicPr>
          <p:cNvPr id="4" name="Picture 3">
            <a:extLst>
              <a:ext uri="{FF2B5EF4-FFF2-40B4-BE49-F238E27FC236}">
                <a16:creationId xmlns:a16="http://schemas.microsoft.com/office/drawing/2014/main" id="{23C94E6E-7914-1837-03B8-01D297A376AA}"/>
              </a:ext>
            </a:extLst>
          </p:cNvPr>
          <p:cNvPicPr>
            <a:picLocks noChangeAspect="1"/>
          </p:cNvPicPr>
          <p:nvPr/>
        </p:nvPicPr>
        <p:blipFill>
          <a:blip r:embed="rId3"/>
          <a:stretch>
            <a:fillRect/>
          </a:stretch>
        </p:blipFill>
        <p:spPr>
          <a:xfrm>
            <a:off x="6255545" y="863002"/>
            <a:ext cx="5709130" cy="5159829"/>
          </a:xfrm>
          <a:prstGeom prst="rect">
            <a:avLst/>
          </a:prstGeom>
        </p:spPr>
      </p:pic>
    </p:spTree>
    <p:extLst>
      <p:ext uri="{BB962C8B-B14F-4D97-AF65-F5344CB8AC3E}">
        <p14:creationId xmlns:p14="http://schemas.microsoft.com/office/powerpoint/2010/main" val="1998128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DC8F7-15EC-FE68-E3DB-A0D149950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1A68C-702A-5244-547B-17B935D229D8}"/>
              </a:ext>
            </a:extLst>
          </p:cNvPr>
          <p:cNvSpPr>
            <a:spLocks noGrp="1"/>
          </p:cNvSpPr>
          <p:nvPr>
            <p:ph type="title"/>
          </p:nvPr>
        </p:nvSpPr>
        <p:spPr>
          <a:xfrm>
            <a:off x="325438" y="251619"/>
            <a:ext cx="11541125" cy="378619"/>
          </a:xfrm>
        </p:spPr>
        <p:txBody>
          <a:bodyPr/>
          <a:lstStyle/>
          <a:p>
            <a:r>
              <a:rPr lang="en-GB" sz="2800" dirty="0"/>
              <a:t>File Paths</a:t>
            </a:r>
            <a:endParaRPr lang="en-US" dirty="0"/>
          </a:p>
        </p:txBody>
      </p:sp>
      <p:sp>
        <p:nvSpPr>
          <p:cNvPr id="5" name="Date Placeholder 4">
            <a:extLst>
              <a:ext uri="{FF2B5EF4-FFF2-40B4-BE49-F238E27FC236}">
                <a16:creationId xmlns:a16="http://schemas.microsoft.com/office/drawing/2014/main" id="{CA64BAF8-805B-ADB2-7B71-E9B0118F913F}"/>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980BB53C-249B-43BF-92CD-C610EB4205F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1DC4414D-CA89-F655-2907-B4B6424DEC7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8" name="Content Placeholder 7">
            <a:extLst>
              <a:ext uri="{FF2B5EF4-FFF2-40B4-BE49-F238E27FC236}">
                <a16:creationId xmlns:a16="http://schemas.microsoft.com/office/drawing/2014/main" id="{7FF255BD-9187-ACFD-1F00-6551FA35D1D5}"/>
              </a:ext>
            </a:extLst>
          </p:cNvPr>
          <p:cNvSpPr>
            <a:spLocks noGrp="1"/>
          </p:cNvSpPr>
          <p:nvPr>
            <p:ph idx="1"/>
          </p:nvPr>
        </p:nvSpPr>
        <p:spPr>
          <a:xfrm>
            <a:off x="325801" y="1394619"/>
            <a:ext cx="5062968" cy="3503951"/>
          </a:xfrm>
        </p:spPr>
        <p:txBody>
          <a:bodyPr/>
          <a:lstStyle/>
          <a:p>
            <a:pPr marL="342900" indent="-342900">
              <a:buFont typeface="Arial" panose="020B0604020202020204" pitchFamily="34" charset="0"/>
              <a:buChar char="•"/>
            </a:pPr>
            <a:r>
              <a:rPr lang="en-GB" sz="2400" dirty="0"/>
              <a:t>It’s often useful to put image files into one or more subdirectories in your project.</a:t>
            </a:r>
          </a:p>
          <a:p>
            <a:pPr marL="504891" lvl="2" indent="-342900"/>
            <a:r>
              <a:rPr lang="en-GB" sz="2400" dirty="0"/>
              <a:t>Your main directory will be less cluttered</a:t>
            </a:r>
          </a:p>
          <a:p>
            <a:pPr marL="504891" lvl="2" indent="-342900"/>
            <a:r>
              <a:rPr lang="en-GB" sz="2400" dirty="0"/>
              <a:t>Easier to find individual files</a:t>
            </a:r>
          </a:p>
          <a:p>
            <a:pPr marL="342900" lvl="1" indent="-342900">
              <a:buFont typeface="Arial" panose="020B0604020202020204" pitchFamily="34" charset="0"/>
              <a:buChar char="•"/>
            </a:pPr>
            <a:r>
              <a:rPr lang="en-GB" sz="2400" dirty="0"/>
              <a:t>Specify the path to the file, a forward-slash, then the file name.</a:t>
            </a:r>
          </a:p>
          <a:p>
            <a:pPr marL="342900" lvl="1" indent="-342900">
              <a:buFont typeface="Arial" panose="020B0604020202020204" pitchFamily="34" charset="0"/>
              <a:buChar char="•"/>
            </a:pPr>
            <a:r>
              <a:rPr lang="en-GB" sz="2400" dirty="0"/>
              <a:t>Like image file names, the subdirectory name shouldn’t contain spaces.</a:t>
            </a:r>
          </a:p>
        </p:txBody>
      </p:sp>
      <p:pic>
        <p:nvPicPr>
          <p:cNvPr id="12" name="Picture 11">
            <a:extLst>
              <a:ext uri="{FF2B5EF4-FFF2-40B4-BE49-F238E27FC236}">
                <a16:creationId xmlns:a16="http://schemas.microsoft.com/office/drawing/2014/main" id="{DCB2AE26-33EB-3CDC-CBD1-53BE0DCC6CCB}"/>
              </a:ext>
            </a:extLst>
          </p:cNvPr>
          <p:cNvPicPr>
            <a:picLocks noChangeAspect="1"/>
          </p:cNvPicPr>
          <p:nvPr/>
        </p:nvPicPr>
        <p:blipFill>
          <a:blip r:embed="rId3"/>
          <a:stretch>
            <a:fillRect/>
          </a:stretch>
        </p:blipFill>
        <p:spPr>
          <a:xfrm>
            <a:off x="5742261" y="1462685"/>
            <a:ext cx="5989508" cy="3182935"/>
          </a:xfrm>
          <a:prstGeom prst="rect">
            <a:avLst/>
          </a:prstGeom>
        </p:spPr>
      </p:pic>
      <p:sp>
        <p:nvSpPr>
          <p:cNvPr id="13" name="TextBox 12">
            <a:extLst>
              <a:ext uri="{FF2B5EF4-FFF2-40B4-BE49-F238E27FC236}">
                <a16:creationId xmlns:a16="http://schemas.microsoft.com/office/drawing/2014/main" id="{F325A4F7-7C62-D0CE-12BF-0D8BA412B34F}"/>
              </a:ext>
            </a:extLst>
          </p:cNvPr>
          <p:cNvSpPr txBox="1"/>
          <p:nvPr/>
        </p:nvSpPr>
        <p:spPr>
          <a:xfrm>
            <a:off x="611925" y="5731017"/>
            <a:ext cx="10646229" cy="511629"/>
          </a:xfrm>
          <a:prstGeom prst="rect">
            <a:avLst/>
          </a:prstGeom>
          <a:noFill/>
        </p:spPr>
        <p:txBody>
          <a:bodyPr wrap="square" lIns="0" tIns="0" rIns="0" bIns="0" rtlCol="0">
            <a:noAutofit/>
          </a:bodyPr>
          <a:lstStyle/>
          <a:p>
            <a:pPr algn="l">
              <a:lnSpc>
                <a:spcPct val="105000"/>
              </a:lnSpc>
            </a:pPr>
            <a:r>
              <a:rPr lang="en-US" sz="2800" dirty="0">
                <a:solidFill>
                  <a:schemeClr val="accent1"/>
                </a:solidFill>
              </a:rPr>
              <a:t>\</a:t>
            </a:r>
            <a:r>
              <a:rPr lang="en-US" sz="2800" dirty="0" err="1">
                <a:solidFill>
                  <a:schemeClr val="accent1"/>
                </a:solidFill>
              </a:rPr>
              <a:t>includegraphics</a:t>
            </a:r>
            <a:r>
              <a:rPr lang="en-US" sz="2800" dirty="0">
                <a:solidFill>
                  <a:schemeClr val="tx1"/>
                </a:solidFill>
              </a:rPr>
              <a:t>[width=0.9</a:t>
            </a:r>
            <a:r>
              <a:rPr lang="en-US" sz="2800" dirty="0">
                <a:solidFill>
                  <a:schemeClr val="accent1"/>
                </a:solidFill>
              </a:rPr>
              <a:t>\linewidth</a:t>
            </a:r>
            <a:r>
              <a:rPr lang="en-US" sz="2800" dirty="0">
                <a:solidFill>
                  <a:schemeClr val="tx1"/>
                </a:solidFill>
              </a:rPr>
              <a:t>]{figures/chicago_pile.png}</a:t>
            </a:r>
            <a:endParaRPr lang="en-GB" sz="2800" dirty="0">
              <a:solidFill>
                <a:schemeClr val="tx1"/>
              </a:solidFill>
            </a:endParaRPr>
          </a:p>
        </p:txBody>
      </p:sp>
      <p:sp>
        <p:nvSpPr>
          <p:cNvPr id="3" name="TextBox 2">
            <a:extLst>
              <a:ext uri="{FF2B5EF4-FFF2-40B4-BE49-F238E27FC236}">
                <a16:creationId xmlns:a16="http://schemas.microsoft.com/office/drawing/2014/main" id="{8371286F-DA82-12F2-D7FC-85D2C1844990}"/>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8766354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10" name="Picture 9">
            <a:extLst>
              <a:ext uri="{FF2B5EF4-FFF2-40B4-BE49-F238E27FC236}">
                <a16:creationId xmlns:a16="http://schemas.microsoft.com/office/drawing/2014/main" id="{9B3980FF-9CB9-974D-E73C-0C757A59A88F}"/>
              </a:ext>
            </a:extLst>
          </p:cNvPr>
          <p:cNvPicPr>
            <a:picLocks noChangeAspect="1"/>
          </p:cNvPicPr>
          <p:nvPr/>
        </p:nvPicPr>
        <p:blipFill>
          <a:blip r:embed="rId3"/>
          <a:stretch>
            <a:fillRect/>
          </a:stretch>
        </p:blipFill>
        <p:spPr>
          <a:xfrm>
            <a:off x="6246813" y="2270857"/>
            <a:ext cx="5619750" cy="2316285"/>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solidFill>
                  <a:schemeClr val="accent1"/>
                </a:solidFill>
              </a:rPr>
              <a:t>\</a:t>
            </a:r>
            <a:r>
              <a:rPr lang="en-GB" sz="2400" dirty="0" err="1">
                <a:solidFill>
                  <a:schemeClr val="accent1"/>
                </a:solidFill>
              </a:rPr>
              <a:t>listoffigures</a:t>
            </a:r>
            <a:endParaRPr lang="en-GB" sz="2400" dirty="0">
              <a:solidFill>
                <a:schemeClr val="accent1"/>
              </a:solidFill>
            </a:endParaRPr>
          </a:p>
          <a:p>
            <a:pPr marL="0" indent="0">
              <a:buNone/>
            </a:pPr>
            <a:r>
              <a:rPr lang="en-GB" sz="2400" dirty="0">
                <a:solidFill>
                  <a:schemeClr val="accent1"/>
                </a:solidFill>
              </a:rPr>
              <a:t>\</a:t>
            </a:r>
            <a:r>
              <a:rPr lang="en-GB" sz="2400" dirty="0" err="1">
                <a:solidFill>
                  <a:schemeClr val="accent1"/>
                </a:solidFill>
              </a:rPr>
              <a:t>listoftables</a:t>
            </a:r>
            <a:endParaRPr lang="en-GB" sz="2400" dirty="0">
              <a:solidFill>
                <a:schemeClr val="accent1"/>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
        <p:nvSpPr>
          <p:cNvPr id="3" name="TextBox 2">
            <a:extLst>
              <a:ext uri="{FF2B5EF4-FFF2-40B4-BE49-F238E27FC236}">
                <a16:creationId xmlns:a16="http://schemas.microsoft.com/office/drawing/2014/main" id="{9FB8F5C6-0ACD-93EC-BA0B-C83BC46F578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639065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495D-423A-CC1F-AE01-17A174BF0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FC4AD-BCEE-5D96-D515-B697C8F7EA05}"/>
              </a:ext>
            </a:extLst>
          </p:cNvPr>
          <p:cNvSpPr>
            <a:spLocks noGrp="1"/>
          </p:cNvSpPr>
          <p:nvPr>
            <p:ph type="title"/>
          </p:nvPr>
        </p:nvSpPr>
        <p:spPr>
          <a:xfrm>
            <a:off x="325438" y="251619"/>
            <a:ext cx="11541125" cy="378619"/>
          </a:xfrm>
        </p:spPr>
        <p:txBody>
          <a:bodyPr/>
          <a:lstStyle/>
          <a:p>
            <a:r>
              <a:rPr lang="en-GB" sz="2800" dirty="0"/>
              <a:t>Chemical Formulae</a:t>
            </a:r>
            <a:endParaRPr lang="en-US" dirty="0"/>
          </a:p>
        </p:txBody>
      </p:sp>
      <p:sp>
        <p:nvSpPr>
          <p:cNvPr id="5" name="Date Placeholder 4">
            <a:extLst>
              <a:ext uri="{FF2B5EF4-FFF2-40B4-BE49-F238E27FC236}">
                <a16:creationId xmlns:a16="http://schemas.microsoft.com/office/drawing/2014/main" id="{C27F659B-B131-2F03-2863-81016DFC62A5}"/>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61AB0DB6-42A5-E2F3-AAA9-EA0D0CA3247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695BE647-76EF-4FC4-AA8F-5D3ABF17DBF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cxnSp>
        <p:nvCxnSpPr>
          <p:cNvPr id="3" name="Straight Connector 2">
            <a:extLst>
              <a:ext uri="{FF2B5EF4-FFF2-40B4-BE49-F238E27FC236}">
                <a16:creationId xmlns:a16="http://schemas.microsoft.com/office/drawing/2014/main" id="{850B5FCC-8306-4321-C4B8-2BD3113AAFCC}"/>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19BF644-3328-68C7-4C9F-E98F5DDDE403}"/>
              </a:ext>
            </a:extLst>
          </p:cNvPr>
          <p:cNvSpPr txBox="1"/>
          <p:nvPr/>
        </p:nvSpPr>
        <p:spPr>
          <a:xfrm>
            <a:off x="396649" y="1634673"/>
            <a:ext cx="5150073" cy="4515756"/>
          </a:xfrm>
          <a:prstGeom prst="rect">
            <a:avLst/>
          </a:prstGeom>
          <a:noFill/>
        </p:spPr>
        <p:txBody>
          <a:bodyPr wrap="square" lIns="0" tIns="0" rIns="0" bIns="0" rtlCol="0">
            <a:noAutofit/>
          </a:bodyPr>
          <a:lstStyle/>
          <a:p>
            <a:pPr algn="l">
              <a:lnSpc>
                <a:spcPct val="105000"/>
              </a:lnSpc>
            </a:pPr>
            <a:r>
              <a:rPr lang="en-GB" sz="2000" dirty="0"/>
              <a:t>The gas </a:t>
            </a:r>
            <a:r>
              <a:rPr lang="en-GB" sz="2000" dirty="0">
                <a:solidFill>
                  <a:schemeClr val="accent1"/>
                </a:solidFill>
              </a:rPr>
              <a:t>\</a:t>
            </a:r>
            <a:r>
              <a:rPr lang="en-GB" sz="2000" dirty="0" err="1">
                <a:solidFill>
                  <a:schemeClr val="accent1"/>
                </a:solidFill>
              </a:rPr>
              <a:t>ce</a:t>
            </a:r>
            <a:r>
              <a:rPr lang="en-GB" sz="2000" dirty="0">
                <a:solidFill>
                  <a:schemeClr val="tx1"/>
                </a:solidFill>
              </a:rPr>
              <a:t>{CO2} is produced by respiration</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{UO2(NO3)2</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{^{235}_{92}U</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{H2O2 -&gt; 1/2O2 + H2O</a:t>
            </a:r>
          </a:p>
          <a:p>
            <a:pPr algn="l">
              <a:lnSpc>
                <a:spcPct val="105000"/>
              </a:lnSpc>
            </a:pPr>
            <a:endParaRPr lang="en-GB" sz="2000" dirty="0"/>
          </a:p>
          <a:p>
            <a:pPr algn="l">
              <a:lnSpc>
                <a:spcPct val="105000"/>
              </a:lnSpc>
            </a:pPr>
            <a:r>
              <a:rPr lang="en-GB" sz="2000" dirty="0">
                <a:solidFill>
                  <a:schemeClr val="accent1"/>
                </a:solidFill>
              </a:rPr>
              <a:t>\begin</a:t>
            </a:r>
            <a:r>
              <a:rPr lang="en-GB" sz="2000" dirty="0">
                <a:solidFill>
                  <a:schemeClr val="tx1"/>
                </a:solidFill>
              </a:rPr>
              <a:t>{equation}</a:t>
            </a:r>
          </a:p>
          <a:p>
            <a:pPr algn="l">
              <a:lnSpc>
                <a:spcPct val="105000"/>
              </a:lnSpc>
            </a:pPr>
            <a:r>
              <a:rPr lang="en-GB" sz="2000" dirty="0">
                <a:solidFill>
                  <a:schemeClr val="tx1"/>
                </a:solidFill>
              </a:rPr>
              <a:t>\</a:t>
            </a:r>
            <a:r>
              <a:rPr lang="en-GB" sz="2000" dirty="0" err="1">
                <a:solidFill>
                  <a:schemeClr val="tx1"/>
                </a:solidFill>
              </a:rPr>
              <a:t>ce</a:t>
            </a:r>
            <a:r>
              <a:rPr lang="en-GB" sz="2000" dirty="0">
                <a:solidFill>
                  <a:schemeClr val="tx1"/>
                </a:solidFill>
              </a:rPr>
              <a:t>{CaCO3 (s) &lt;=&gt; CaO (s) + CO2 (g)}</a:t>
            </a:r>
          </a:p>
          <a:p>
            <a:pPr algn="l">
              <a:lnSpc>
                <a:spcPct val="105000"/>
              </a:lnSpc>
            </a:pPr>
            <a:r>
              <a:rPr lang="en-GB" sz="2000" dirty="0">
                <a:solidFill>
                  <a:schemeClr val="accent1"/>
                </a:solidFill>
              </a:rPr>
              <a:t>\end</a:t>
            </a:r>
            <a:r>
              <a:rPr lang="en-GB" sz="2000" dirty="0">
                <a:solidFill>
                  <a:schemeClr val="tx1"/>
                </a:solidFill>
              </a:rPr>
              <a:t>{equation}</a:t>
            </a:r>
          </a:p>
        </p:txBody>
      </p:sp>
      <p:pic>
        <p:nvPicPr>
          <p:cNvPr id="13" name="Picture 12">
            <a:extLst>
              <a:ext uri="{FF2B5EF4-FFF2-40B4-BE49-F238E27FC236}">
                <a16:creationId xmlns:a16="http://schemas.microsoft.com/office/drawing/2014/main" id="{CAF18049-F1CB-741D-3243-CA3D0425F7E8}"/>
              </a:ext>
            </a:extLst>
          </p:cNvPr>
          <p:cNvPicPr>
            <a:picLocks noChangeAspect="1"/>
          </p:cNvPicPr>
          <p:nvPr/>
        </p:nvPicPr>
        <p:blipFill>
          <a:blip r:embed="rId3"/>
          <a:stretch>
            <a:fillRect/>
          </a:stretch>
        </p:blipFill>
        <p:spPr>
          <a:xfrm>
            <a:off x="6306263" y="2122715"/>
            <a:ext cx="5691910" cy="3046728"/>
          </a:xfrm>
          <a:prstGeom prst="rect">
            <a:avLst/>
          </a:prstGeom>
        </p:spPr>
      </p:pic>
      <p:sp>
        <p:nvSpPr>
          <p:cNvPr id="14" name="TextBox 13">
            <a:extLst>
              <a:ext uri="{FF2B5EF4-FFF2-40B4-BE49-F238E27FC236}">
                <a16:creationId xmlns:a16="http://schemas.microsoft.com/office/drawing/2014/main" id="{149E064F-BC83-F631-816E-4D5FED0C4501}"/>
              </a:ext>
            </a:extLst>
          </p:cNvPr>
          <p:cNvSpPr txBox="1"/>
          <p:nvPr/>
        </p:nvSpPr>
        <p:spPr>
          <a:xfrm>
            <a:off x="396649" y="1166135"/>
            <a:ext cx="2627311" cy="294596"/>
          </a:xfrm>
          <a:prstGeom prst="rect">
            <a:avLst/>
          </a:prstGeom>
          <a:noFill/>
          <a:ln>
            <a:solidFill>
              <a:srgbClr val="FF0000"/>
            </a:solidFill>
          </a:ln>
        </p:spPr>
        <p:txBody>
          <a:bodyPr wrap="square" lIns="0" tIns="0" rIns="0" bIns="0" rtlCol="0">
            <a:noAutofit/>
          </a:bodyPr>
          <a:lstStyle/>
          <a:p>
            <a:pPr algn="l">
              <a:lnSpc>
                <a:spcPct val="105000"/>
              </a:lnSpc>
            </a:pPr>
            <a:r>
              <a:rPr lang="en-GB" sz="2000" dirty="0">
                <a:solidFill>
                  <a:schemeClr val="accent1"/>
                </a:solidFill>
              </a:rPr>
              <a:t>\</a:t>
            </a:r>
            <a:r>
              <a:rPr lang="en-GB" sz="2000" dirty="0" err="1">
                <a:solidFill>
                  <a:schemeClr val="accent1"/>
                </a:solidFill>
              </a:rPr>
              <a:t>usepackage</a:t>
            </a:r>
            <a:r>
              <a:rPr lang="en-GB" sz="2000" dirty="0"/>
              <a:t>{</a:t>
            </a:r>
            <a:r>
              <a:rPr lang="en-GB" sz="2000" dirty="0" err="1"/>
              <a:t>mhchem</a:t>
            </a:r>
            <a:r>
              <a:rPr lang="en-GB" sz="2000" dirty="0"/>
              <a:t>}</a:t>
            </a:r>
          </a:p>
        </p:txBody>
      </p:sp>
      <p:sp>
        <p:nvSpPr>
          <p:cNvPr id="15" name="TextBox 14">
            <a:extLst>
              <a:ext uri="{FF2B5EF4-FFF2-40B4-BE49-F238E27FC236}">
                <a16:creationId xmlns:a16="http://schemas.microsoft.com/office/drawing/2014/main" id="{9FB58E2D-1645-0965-F8BE-55EAE845A47C}"/>
              </a:ext>
            </a:extLst>
          </p:cNvPr>
          <p:cNvSpPr txBox="1"/>
          <p:nvPr/>
        </p:nvSpPr>
        <p:spPr>
          <a:xfrm>
            <a:off x="396649" y="924834"/>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Tree>
    <p:extLst>
      <p:ext uri="{BB962C8B-B14F-4D97-AF65-F5344CB8AC3E}">
        <p14:creationId xmlns:p14="http://schemas.microsoft.com/office/powerpoint/2010/main" val="2689464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2C781-AD7F-A00F-BC1F-A8D4730A2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1A653-E655-0BE2-DDEB-5EF92FD622EE}"/>
              </a:ext>
            </a:extLst>
          </p:cNvPr>
          <p:cNvSpPr>
            <a:spLocks noGrp="1"/>
          </p:cNvSpPr>
          <p:nvPr>
            <p:ph type="title"/>
          </p:nvPr>
        </p:nvSpPr>
        <p:spPr>
          <a:xfrm>
            <a:off x="325438" y="251619"/>
            <a:ext cx="11541125" cy="378619"/>
          </a:xfrm>
        </p:spPr>
        <p:txBody>
          <a:bodyPr/>
          <a:lstStyle/>
          <a:p>
            <a:r>
              <a:rPr lang="en-GB" sz="2800" dirty="0"/>
              <a:t>Skeletal Structure Diagrams</a:t>
            </a:r>
            <a:endParaRPr lang="en-US" dirty="0"/>
          </a:p>
        </p:txBody>
      </p:sp>
      <p:sp>
        <p:nvSpPr>
          <p:cNvPr id="5" name="Date Placeholder 4">
            <a:extLst>
              <a:ext uri="{FF2B5EF4-FFF2-40B4-BE49-F238E27FC236}">
                <a16:creationId xmlns:a16="http://schemas.microsoft.com/office/drawing/2014/main" id="{92CED286-2002-0047-65F6-2EBA7BE076B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6F4DEE2F-92D1-A1C1-D820-6C559767652A}"/>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79F92548-AD29-7EF9-07E8-08CF3761BA2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cxnSp>
        <p:nvCxnSpPr>
          <p:cNvPr id="3" name="Straight Connector 2">
            <a:extLst>
              <a:ext uri="{FF2B5EF4-FFF2-40B4-BE49-F238E27FC236}">
                <a16:creationId xmlns:a16="http://schemas.microsoft.com/office/drawing/2014/main" id="{07989867-0275-7219-8E10-F207B5E61726}"/>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8F64A5B-96FC-134B-B3B5-B124A01EA1FE}"/>
              </a:ext>
            </a:extLst>
          </p:cNvPr>
          <p:cNvSpPr txBox="1"/>
          <p:nvPr/>
        </p:nvSpPr>
        <p:spPr>
          <a:xfrm>
            <a:off x="396649" y="1393372"/>
            <a:ext cx="4295094" cy="378619"/>
          </a:xfrm>
          <a:prstGeom prst="rect">
            <a:avLst/>
          </a:prstGeom>
          <a:noFill/>
          <a:ln>
            <a:solidFill>
              <a:srgbClr val="FF0000"/>
            </a:solidFill>
          </a:ln>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usepackage</a:t>
            </a:r>
            <a:r>
              <a:rPr lang="en-GB" sz="2800" dirty="0"/>
              <a:t>{</a:t>
            </a:r>
            <a:r>
              <a:rPr lang="en-GB" sz="2800" dirty="0" err="1"/>
              <a:t>chemfig</a:t>
            </a:r>
            <a:r>
              <a:rPr lang="en-GB" sz="2800" dirty="0"/>
              <a:t>}</a:t>
            </a:r>
          </a:p>
        </p:txBody>
      </p:sp>
      <p:sp>
        <p:nvSpPr>
          <p:cNvPr id="9" name="TextBox 8">
            <a:extLst>
              <a:ext uri="{FF2B5EF4-FFF2-40B4-BE49-F238E27FC236}">
                <a16:creationId xmlns:a16="http://schemas.microsoft.com/office/drawing/2014/main" id="{5F57F2F1-658F-002E-97B8-D0863D33594E}"/>
              </a:ext>
            </a:extLst>
          </p:cNvPr>
          <p:cNvSpPr txBox="1"/>
          <p:nvPr/>
        </p:nvSpPr>
        <p:spPr>
          <a:xfrm>
            <a:off x="396649" y="2340429"/>
            <a:ext cx="5150073" cy="3810000"/>
          </a:xfrm>
          <a:prstGeom prst="rect">
            <a:avLst/>
          </a:prstGeom>
          <a:noFill/>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chemfig</a:t>
            </a:r>
            <a:r>
              <a:rPr lang="en-GB" sz="2800" dirty="0"/>
              <a:t>{A*5(-B=C~D)}</a:t>
            </a:r>
          </a:p>
          <a:p>
            <a:pPr algn="l">
              <a:lnSpc>
                <a:spcPct val="105000"/>
              </a:lnSpc>
            </a:pPr>
            <a:endParaRPr lang="en-GB" sz="2800" dirty="0"/>
          </a:p>
          <a:p>
            <a:pPr algn="l">
              <a:lnSpc>
                <a:spcPct val="105000"/>
              </a:lnSpc>
            </a:pPr>
            <a:r>
              <a:rPr lang="en-GB" sz="2800" dirty="0">
                <a:solidFill>
                  <a:schemeClr val="accent1"/>
                </a:solidFill>
              </a:rPr>
              <a:t>\begin</a:t>
            </a:r>
            <a:r>
              <a:rPr lang="en-GB" sz="2800" dirty="0"/>
              <a:t>{figure}[h]</a:t>
            </a:r>
          </a:p>
          <a:p>
            <a:pPr algn="l">
              <a:lnSpc>
                <a:spcPct val="105000"/>
              </a:lnSpc>
            </a:pPr>
            <a:r>
              <a:rPr lang="en-GB" sz="2800" dirty="0">
                <a:solidFill>
                  <a:schemeClr val="accent1"/>
                </a:solidFill>
              </a:rPr>
              <a:t>\</a:t>
            </a:r>
            <a:r>
              <a:rPr lang="en-GB" sz="2800" dirty="0" err="1">
                <a:solidFill>
                  <a:schemeClr val="accent1"/>
                </a:solidFill>
              </a:rPr>
              <a:t>centering</a:t>
            </a:r>
            <a:endParaRPr lang="en-GB" sz="2800" dirty="0">
              <a:solidFill>
                <a:schemeClr val="accent1"/>
              </a:solidFill>
            </a:endParaRPr>
          </a:p>
          <a:p>
            <a:pPr algn="l">
              <a:lnSpc>
                <a:spcPct val="105000"/>
              </a:lnSpc>
            </a:pPr>
            <a:r>
              <a:rPr lang="en-GB" sz="2800" dirty="0">
                <a:solidFill>
                  <a:schemeClr val="accent1"/>
                </a:solidFill>
              </a:rPr>
              <a:t>\</a:t>
            </a:r>
            <a:r>
              <a:rPr lang="en-GB" sz="2800" dirty="0" err="1">
                <a:solidFill>
                  <a:schemeClr val="accent1"/>
                </a:solidFill>
              </a:rPr>
              <a:t>chemfig</a:t>
            </a:r>
            <a:r>
              <a:rPr lang="en-GB" sz="2800" dirty="0"/>
              <a:t>{*6((=O)-N(-)-(*5(-N=-N(-)-))=-(=O)-N(-)-)}</a:t>
            </a:r>
          </a:p>
          <a:p>
            <a:pPr algn="l">
              <a:lnSpc>
                <a:spcPct val="105000"/>
              </a:lnSpc>
            </a:pPr>
            <a:r>
              <a:rPr lang="en-GB" sz="2800" dirty="0">
                <a:solidFill>
                  <a:schemeClr val="accent1"/>
                </a:solidFill>
              </a:rPr>
              <a:t>\caption</a:t>
            </a:r>
            <a:r>
              <a:rPr lang="en-GB" sz="2800" dirty="0"/>
              <a:t>{Caffeine}</a:t>
            </a:r>
          </a:p>
          <a:p>
            <a:pPr algn="l">
              <a:lnSpc>
                <a:spcPct val="105000"/>
              </a:lnSpc>
            </a:pPr>
            <a:r>
              <a:rPr lang="en-GB" sz="2800" dirty="0">
                <a:solidFill>
                  <a:schemeClr val="accent1"/>
                </a:solidFill>
              </a:rPr>
              <a:t>\end</a:t>
            </a:r>
            <a:r>
              <a:rPr lang="en-GB" sz="2800" dirty="0"/>
              <a:t>{figure}</a:t>
            </a:r>
            <a:endParaRPr lang="en-GB" sz="2800" dirty="0">
              <a:solidFill>
                <a:schemeClr val="tx1"/>
              </a:solidFill>
            </a:endParaRPr>
          </a:p>
        </p:txBody>
      </p:sp>
      <p:sp>
        <p:nvSpPr>
          <p:cNvPr id="11" name="TextBox 10">
            <a:extLst>
              <a:ext uri="{FF2B5EF4-FFF2-40B4-BE49-F238E27FC236}">
                <a16:creationId xmlns:a16="http://schemas.microsoft.com/office/drawing/2014/main" id="{72E457BE-9C1A-4DC1-127F-BB27FF60E2A1}"/>
              </a:ext>
            </a:extLst>
          </p:cNvPr>
          <p:cNvSpPr txBox="1"/>
          <p:nvPr/>
        </p:nvSpPr>
        <p:spPr>
          <a:xfrm>
            <a:off x="396650" y="1152071"/>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pic>
        <p:nvPicPr>
          <p:cNvPr id="18" name="Picture 17">
            <a:extLst>
              <a:ext uri="{FF2B5EF4-FFF2-40B4-BE49-F238E27FC236}">
                <a16:creationId xmlns:a16="http://schemas.microsoft.com/office/drawing/2014/main" id="{9E8D1A85-E4DF-029B-1BC8-852C2D63D73C}"/>
              </a:ext>
            </a:extLst>
          </p:cNvPr>
          <p:cNvPicPr>
            <a:picLocks noChangeAspect="1"/>
          </p:cNvPicPr>
          <p:nvPr/>
        </p:nvPicPr>
        <p:blipFill>
          <a:blip r:embed="rId3"/>
          <a:stretch>
            <a:fillRect/>
          </a:stretch>
        </p:blipFill>
        <p:spPr>
          <a:xfrm>
            <a:off x="6255545" y="440928"/>
            <a:ext cx="5378726" cy="5791498"/>
          </a:xfrm>
          <a:prstGeom prst="rect">
            <a:avLst/>
          </a:prstGeom>
        </p:spPr>
      </p:pic>
      <p:sp>
        <p:nvSpPr>
          <p:cNvPr id="4" name="TextBox 3">
            <a:extLst>
              <a:ext uri="{FF2B5EF4-FFF2-40B4-BE49-F238E27FC236}">
                <a16:creationId xmlns:a16="http://schemas.microsoft.com/office/drawing/2014/main" id="{3BF368C1-2FB0-7BE6-DB16-CEEE454CCDD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006595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many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and Citation Formats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44</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45</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Complications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46</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dirty="0"/>
              <a:t>Some characters may not be correct when exported directly from a reference manager – you may need to manually edit these</a:t>
            </a:r>
          </a:p>
          <a:p>
            <a:pPr marL="342900" indent="-342900">
              <a:buFont typeface="Arial" panose="020B0604020202020204" pitchFamily="34" charset="0"/>
              <a:buChar char="•"/>
            </a:pPr>
            <a:r>
              <a:rPr lang="en-GB" dirty="0"/>
              <a:t>Capitalisation and organisational names</a:t>
            </a:r>
          </a:p>
          <a:p>
            <a:pPr marL="504891" lvl="2" indent="-342900"/>
            <a:r>
              <a:rPr lang="en-GB" dirty="0">
                <a:solidFill>
                  <a:schemeClr val="tx2">
                    <a:lumMod val="50000"/>
                    <a:lumOff val="50000"/>
                  </a:schemeClr>
                </a:solidFill>
              </a:rPr>
              <a:t>{</a:t>
            </a:r>
            <a:r>
              <a:rPr lang="en-GB" dirty="0"/>
              <a:t>NASA</a:t>
            </a:r>
            <a:r>
              <a:rPr lang="en-GB" dirty="0">
                <a:solidFill>
                  <a:schemeClr val="tx2">
                    <a:lumMod val="50000"/>
                    <a:lumOff val="50000"/>
                  </a:schemeClr>
                </a:solidFill>
              </a:rPr>
              <a:t>}</a:t>
            </a:r>
          </a:p>
          <a:p>
            <a:pPr marL="504891" lvl="2" indent="-342900"/>
            <a:r>
              <a:rPr lang="en-GB" dirty="0">
                <a:solidFill>
                  <a:schemeClr val="tx2">
                    <a:lumMod val="50000"/>
                    <a:lumOff val="50000"/>
                  </a:schemeClr>
                </a:solidFill>
              </a:rPr>
              <a:t>{</a:t>
            </a:r>
            <a:r>
              <a:rPr lang="en-GB" dirty="0"/>
              <a:t>National Aeronautics and Space Administration</a:t>
            </a:r>
            <a:r>
              <a:rPr lang="en-GB" dirty="0">
                <a:solidFill>
                  <a:schemeClr val="tx2">
                    <a:lumMod val="50000"/>
                    <a:lumOff val="50000"/>
                  </a:schemeClr>
                </a:solidFill>
              </a:rPr>
              <a:t>}</a:t>
            </a:r>
          </a:p>
          <a:p>
            <a:pPr marL="342900" indent="-342900">
              <a:buFont typeface="Arial" panose="020B0604020202020204" pitchFamily="34" charset="0"/>
              <a:buChar char="•"/>
            </a:pPr>
            <a:r>
              <a:rPr lang="en-GB" dirty="0"/>
              <a:t>Accents</a:t>
            </a:r>
          </a:p>
          <a:p>
            <a:pPr marL="504891" lvl="2" indent="-342900"/>
            <a:r>
              <a:rPr lang="en-GB" dirty="0"/>
              <a:t>Ren</a:t>
            </a:r>
            <a:r>
              <a:rPr lang="en-GB" dirty="0">
                <a:solidFill>
                  <a:schemeClr val="tx2">
                    <a:lumMod val="50000"/>
                    <a:lumOff val="50000"/>
                  </a:schemeClr>
                </a:solidFill>
              </a:rPr>
              <a:t>\’</a:t>
            </a:r>
            <a:r>
              <a:rPr lang="en-GB" dirty="0"/>
              <a:t>{e}e</a:t>
            </a:r>
          </a:p>
          <a:p>
            <a:pPr marL="342900" lvl="1" indent="-342900">
              <a:buFont typeface="Arial" panose="020B0604020202020204" pitchFamily="34" charset="0"/>
              <a:buChar char="•"/>
            </a:pPr>
            <a:r>
              <a:rPr lang="en-GB" dirty="0"/>
              <a:t>Mathematical symbols</a:t>
            </a:r>
          </a:p>
          <a:p>
            <a:pPr marL="504891" lvl="2" indent="-342900"/>
            <a:r>
              <a:rPr lang="en-GB" dirty="0"/>
              <a:t>$</a:t>
            </a:r>
            <a:r>
              <a:rPr lang="en-GB" dirty="0">
                <a:solidFill>
                  <a:schemeClr val="accent1"/>
                </a:solidFill>
              </a:rPr>
              <a:t>\gamma</a:t>
            </a:r>
            <a:r>
              <a:rPr lang="en-GB" dirty="0"/>
              <a:t>$</a:t>
            </a:r>
          </a:p>
          <a:p>
            <a:pPr marL="457200" lvl="1" indent="-457200">
              <a:buFont typeface="Arial" panose="020B0604020202020204" pitchFamily="34" charset="0"/>
              <a:buChar char="•"/>
            </a:pPr>
            <a:r>
              <a:rPr lang="en-GB" dirty="0"/>
              <a:t>Special characters (common in </a:t>
            </a:r>
            <a:r>
              <a:rPr lang="en-GB" dirty="0" err="1"/>
              <a:t>urls</a:t>
            </a:r>
            <a:r>
              <a:rPr lang="en-GB" dirty="0"/>
              <a:t>)</a:t>
            </a:r>
          </a:p>
          <a:p>
            <a:pPr marL="619191" lvl="2" indent="-457200"/>
            <a:r>
              <a:rPr lang="en-GB" dirty="0">
                <a:solidFill>
                  <a:schemeClr val="accent1"/>
                </a:solidFill>
              </a:rPr>
              <a:t>\_</a:t>
            </a:r>
          </a:p>
          <a:p>
            <a:pPr marL="619191" lvl="2" indent="-457200"/>
            <a:r>
              <a:rPr lang="en-GB" dirty="0">
                <a:solidFill>
                  <a:schemeClr val="accent1"/>
                </a:solidFill>
              </a:rPr>
              <a:t>\&amp;</a:t>
            </a:r>
          </a:p>
          <a:p>
            <a:pPr marL="619191" lvl="2" indent="-457200"/>
            <a:r>
              <a:rPr lang="en-GB" dirty="0">
                <a:solidFill>
                  <a:schemeClr val="accent1"/>
                </a:solidFill>
              </a:rPr>
              <a:t>\%</a:t>
            </a:r>
          </a:p>
          <a:p>
            <a:pPr marL="457200" lvl="1" indent="-457200">
              <a:buFont typeface="Arial" panose="020B0604020202020204" pitchFamily="34" charset="0"/>
              <a:buChar char="•"/>
            </a:pPr>
            <a:r>
              <a:rPr lang="en-GB" dirty="0"/>
              <a:t>Chemical Symbols (remember to use the “</a:t>
            </a:r>
            <a:r>
              <a:rPr lang="en-GB" dirty="0" err="1"/>
              <a:t>mhchem</a:t>
            </a:r>
            <a:r>
              <a:rPr lang="en-GB" dirty="0"/>
              <a:t>” package in your preamble)</a:t>
            </a:r>
          </a:p>
          <a:p>
            <a:pPr marL="619191" lvl="2" indent="-457200"/>
            <a:r>
              <a:rPr lang="en-GB" dirty="0">
                <a:solidFill>
                  <a:schemeClr val="accent1"/>
                </a:solidFill>
              </a:rPr>
              <a:t>\</a:t>
            </a:r>
            <a:r>
              <a:rPr lang="en-GB" dirty="0" err="1">
                <a:solidFill>
                  <a:schemeClr val="accent1"/>
                </a:solidFill>
              </a:rPr>
              <a:t>ce</a:t>
            </a:r>
            <a:r>
              <a:rPr lang="en-GB" dirty="0"/>
              <a:t>{H2O}</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Tree>
    <p:extLst>
      <p:ext uri="{BB962C8B-B14F-4D97-AF65-F5344CB8AC3E}">
        <p14:creationId xmlns:p14="http://schemas.microsoft.com/office/powerpoint/2010/main" val="6348485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47</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48</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810223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49</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3429000"/>
            <a:ext cx="5506420" cy="2308324"/>
          </a:xfrm>
          <a:prstGeom prst="rect">
            <a:avLst/>
          </a:prstGeom>
          <a:ln w="28575">
            <a:noFill/>
          </a:ln>
        </p:spPr>
        <p:txBody>
          <a:bodyPr wrap="square">
            <a:spAutoFit/>
          </a:bodyPr>
          <a:lstStyle/>
          <a:p>
            <a:r>
              <a:rPr lang="en-GB" sz="2400" dirty="0">
                <a:solidFill>
                  <a:schemeClr val="accent1"/>
                </a:solidFill>
              </a:rPr>
              <a:t>\section</a:t>
            </a:r>
            <a:r>
              <a:rPr lang="en-GB" sz="2400" dirty="0"/>
              <a:t>{List of Acronyms}</a:t>
            </a:r>
          </a:p>
          <a:p>
            <a:r>
              <a:rPr lang="en-GB" sz="2400" dirty="0">
                <a:solidFill>
                  <a:schemeClr val="accent1"/>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accent1"/>
                </a:solidFill>
              </a:rPr>
              <a:t>\</a:t>
            </a:r>
            <a:r>
              <a:rPr lang="en-GB" sz="2400" dirty="0" err="1">
                <a:solidFill>
                  <a:schemeClr val="accent1"/>
                </a:solidFill>
              </a:rPr>
              <a:t>acro</a:t>
            </a:r>
            <a:r>
              <a:rPr lang="en-GB" sz="2400" dirty="0"/>
              <a:t>{TLA}{Three Letter Acronym}</a:t>
            </a:r>
          </a:p>
          <a:p>
            <a:r>
              <a:rPr lang="en-GB" sz="2400" dirty="0">
                <a:solidFill>
                  <a:schemeClr val="accent1"/>
                </a:solidFill>
              </a:rPr>
              <a:t>\</a:t>
            </a:r>
            <a:r>
              <a:rPr lang="en-GB" sz="2400" dirty="0" err="1">
                <a:solidFill>
                  <a:schemeClr val="accent1"/>
                </a:solidFill>
              </a:rPr>
              <a:t>acro</a:t>
            </a:r>
            <a:r>
              <a:rPr lang="en-GB" sz="2400" dirty="0"/>
              <a:t>{ICL}{Imperial College London}</a:t>
            </a:r>
          </a:p>
          <a:p>
            <a:r>
              <a:rPr lang="en-GB" sz="2400" dirty="0">
                <a:solidFill>
                  <a:schemeClr val="accent1"/>
                </a:solidFill>
              </a:rPr>
              <a:t>\end</a:t>
            </a:r>
            <a:r>
              <a:rPr lang="en-GB" sz="2400" dirty="0"/>
              <a:t>{</a:t>
            </a:r>
            <a:r>
              <a:rPr lang="en-GB" sz="2400" dirty="0">
                <a:solidFill>
                  <a:schemeClr val="accent4">
                    <a:lumMod val="75000"/>
                  </a:schemeClr>
                </a:solidFill>
              </a:rPr>
              <a:t>acronym</a:t>
            </a:r>
            <a:r>
              <a:rPr lang="en-GB" sz="2400" dirty="0"/>
              <a:t>}</a:t>
            </a:r>
          </a:p>
          <a:p>
            <a:endParaRPr lang="en-GB" sz="2400" dirty="0"/>
          </a:p>
        </p:txBody>
      </p:sp>
      <p:sp>
        <p:nvSpPr>
          <p:cNvPr id="14" name="TextBox 13">
            <a:extLst>
              <a:ext uri="{FF2B5EF4-FFF2-40B4-BE49-F238E27FC236}">
                <a16:creationId xmlns:a16="http://schemas.microsoft.com/office/drawing/2014/main" id="{5AC2D068-F1F8-AA6F-AB4D-10B7421BE830}"/>
              </a:ext>
            </a:extLst>
          </p:cNvPr>
          <p:cNvSpPr txBox="1"/>
          <p:nvPr/>
        </p:nvSpPr>
        <p:spPr>
          <a:xfrm>
            <a:off x="279782" y="1324336"/>
            <a:ext cx="2483239" cy="256962"/>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2" y="1581298"/>
            <a:ext cx="5506419" cy="1191370"/>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a:solidFill>
                  <a:schemeClr val="accent1"/>
                </a:solidFill>
              </a:rPr>
              <a:t>acronym</a:t>
            </a:r>
            <a:r>
              <a:rPr lang="en-GB" sz="2400" dirty="0"/>
              <a:t>}</a:t>
            </a:r>
          </a:p>
          <a:p>
            <a:r>
              <a:rPr lang="en-US" sz="2400" dirty="0">
                <a:solidFill>
                  <a:schemeClr val="accent1"/>
                </a:solidFill>
              </a:rPr>
              <a:t>\</a:t>
            </a:r>
            <a:r>
              <a:rPr lang="en-US" sz="2400" dirty="0" err="1">
                <a:solidFill>
                  <a:schemeClr val="accent1"/>
                </a:solidFill>
              </a:rPr>
              <a:t>acrodef</a:t>
            </a:r>
            <a:r>
              <a:rPr lang="en-US" sz="2400" dirty="0"/>
              <a:t>{NHLI}{National Heart and Lung Institute}</a:t>
            </a:r>
            <a:endParaRPr lang="en-GB" sz="2400" dirty="0"/>
          </a:p>
          <a:p>
            <a:endParaRPr lang="en-GB" sz="2400" dirty="0"/>
          </a:p>
        </p:txBody>
      </p:sp>
      <p:pic>
        <p:nvPicPr>
          <p:cNvPr id="4" name="Picture 3">
            <a:extLst>
              <a:ext uri="{FF2B5EF4-FFF2-40B4-BE49-F238E27FC236}">
                <a16:creationId xmlns:a16="http://schemas.microsoft.com/office/drawing/2014/main" id="{D6FE47CD-98F4-A4CF-8D5A-43C3A4A980BF}"/>
              </a:ext>
            </a:extLst>
          </p:cNvPr>
          <p:cNvPicPr>
            <a:picLocks noChangeAspect="1"/>
          </p:cNvPicPr>
          <p:nvPr/>
        </p:nvPicPr>
        <p:blipFill>
          <a:blip r:embed="rId3"/>
          <a:stretch>
            <a:fillRect/>
          </a:stretch>
        </p:blipFill>
        <p:spPr>
          <a:xfrm>
            <a:off x="6255545" y="2298152"/>
            <a:ext cx="5774391" cy="2261695"/>
          </a:xfrm>
          <a:prstGeom prst="rect">
            <a:avLst/>
          </a:prstGeom>
        </p:spPr>
      </p:pic>
    </p:spTree>
    <p:extLst>
      <p:ext uri="{BB962C8B-B14F-4D97-AF65-F5344CB8AC3E}">
        <p14:creationId xmlns:p14="http://schemas.microsoft.com/office/powerpoint/2010/main" val="36672191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What is 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Typesetting tool</a:t>
            </a:r>
          </a:p>
          <a:p>
            <a:pPr marL="457200" indent="-457200" fontAlgn="base">
              <a:spcBef>
                <a:spcPts val="600"/>
              </a:spcBef>
              <a:spcAft>
                <a:spcPts val="600"/>
              </a:spcAft>
              <a:buFont typeface="Arial" panose="020B0604020202020204" pitchFamily="34" charset="0"/>
              <a:buChar char="•"/>
            </a:pPr>
            <a:r>
              <a:rPr lang="en-GB" sz="3200" dirty="0"/>
              <a:t>In some ways, similar to a programming language</a:t>
            </a:r>
          </a:p>
          <a:p>
            <a:pPr marL="457200" indent="-457200" fontAlgn="base">
              <a:spcBef>
                <a:spcPts val="600"/>
              </a:spcBef>
              <a:spcAft>
                <a:spcPts val="600"/>
              </a:spcAft>
              <a:buFont typeface="Arial" panose="020B0604020202020204" pitchFamily="34" charset="0"/>
              <a:buChar char="•"/>
            </a:pPr>
            <a:r>
              <a:rPr lang="en-GB" sz="3200" dirty="0"/>
              <a:t>Developed in mid-1980s</a:t>
            </a:r>
          </a:p>
          <a:p>
            <a:pPr marL="457200" indent="-457200" fontAlgn="base">
              <a:spcBef>
                <a:spcPts val="600"/>
              </a:spcBef>
              <a:spcAft>
                <a:spcPts val="600"/>
              </a:spcAft>
              <a:buFont typeface="Arial" panose="020B0604020202020204" pitchFamily="34" charset="0"/>
              <a:buChar char="•"/>
            </a:pPr>
            <a:r>
              <a:rPr lang="en-GB" sz="3200" dirty="0"/>
              <a:t>Still actively supported and developed</a:t>
            </a:r>
          </a:p>
          <a:p>
            <a:pPr marL="457200" indent="-457200" fontAlgn="base">
              <a:spcBef>
                <a:spcPts val="600"/>
              </a:spcBef>
              <a:spcAft>
                <a:spcPts val="600"/>
              </a:spcAft>
              <a:buFont typeface="Arial" panose="020B0604020202020204" pitchFamily="34" charset="0"/>
              <a:buChar char="•"/>
            </a:pPr>
            <a:r>
              <a:rPr lang="en-GB" sz="3200" dirty="0"/>
              <a:t>Very popular in technical and academic</a:t>
            </a:r>
            <a:endParaRPr lang="en-US"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FB29A-1C59-8812-2D8C-78C967433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5F32A-B637-F675-F335-D8146979BBD6}"/>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8435E5FA-CB11-FE0E-80A3-9F5886965AB8}"/>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CB1AD0EE-FEB2-A461-8CBE-A0A89347CA8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EBD88FB-831F-EAF3-D172-04584021ADD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50</a:t>
            </a:fld>
            <a:endParaRPr lang="en-GB"/>
          </a:p>
        </p:txBody>
      </p:sp>
      <p:cxnSp>
        <p:nvCxnSpPr>
          <p:cNvPr id="9" name="Straight Connector 8">
            <a:extLst>
              <a:ext uri="{FF2B5EF4-FFF2-40B4-BE49-F238E27FC236}">
                <a16:creationId xmlns:a16="http://schemas.microsoft.com/office/drawing/2014/main" id="{DBF55A7E-D3D8-A479-8AC1-C0E69A2BB279}"/>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481B171-931E-B691-742B-E8E73D5BE23F}"/>
              </a:ext>
            </a:extLst>
          </p:cNvPr>
          <p:cNvSpPr/>
          <p:nvPr/>
        </p:nvSpPr>
        <p:spPr>
          <a:xfrm>
            <a:off x="247124" y="1536174"/>
            <a:ext cx="5506420" cy="4524315"/>
          </a:xfrm>
          <a:prstGeom prst="rect">
            <a:avLst/>
          </a:prstGeom>
          <a:ln w="28575">
            <a:noFill/>
          </a:ln>
        </p:spPr>
        <p:txBody>
          <a:bodyPr wrap="square">
            <a:spAutoFit/>
          </a:bodyPr>
          <a:lstStyle/>
          <a:p>
            <a:r>
              <a:rPr lang="en-GB" sz="2400" dirty="0">
                <a:solidFill>
                  <a:schemeClr val="accent1"/>
                </a:solidFill>
              </a:rPr>
              <a:t>\section</a:t>
            </a:r>
            <a:r>
              <a:rPr lang="en-GB" sz="2400" dirty="0"/>
              <a:t>{Main Section}</a:t>
            </a:r>
          </a:p>
          <a:p>
            <a:r>
              <a:rPr lang="en-GB" sz="2400" dirty="0"/>
              <a:t>You may often find it useful to use a </a:t>
            </a:r>
            <a:r>
              <a:rPr lang="en-GB" sz="2400" dirty="0">
                <a:solidFill>
                  <a:schemeClr val="accent1"/>
                </a:solidFill>
              </a:rPr>
              <a:t>\ac</a:t>
            </a:r>
            <a:r>
              <a:rPr lang="en-GB" sz="2400" dirty="0"/>
              <a:t>{TLA}. Nothing is more useful that a </a:t>
            </a:r>
            <a:r>
              <a:rPr lang="en-GB" sz="2400" dirty="0">
                <a:solidFill>
                  <a:schemeClr val="accent1"/>
                </a:solidFill>
              </a:rPr>
              <a:t>\ac</a:t>
            </a:r>
            <a:r>
              <a:rPr lang="en-GB" sz="2400" dirty="0"/>
              <a:t>{TLA}, except many </a:t>
            </a:r>
            <a:r>
              <a:rPr lang="en-GB" sz="2400" dirty="0">
                <a:solidFill>
                  <a:schemeClr val="accent1"/>
                </a:solidFill>
              </a:rPr>
              <a:t>\ac</a:t>
            </a:r>
            <a:r>
              <a:rPr lang="en-GB" sz="2400" dirty="0"/>
              <a:t>{TLA}s. </a:t>
            </a:r>
            <a:r>
              <a:rPr lang="en-GB" sz="2400" dirty="0">
                <a:solidFill>
                  <a:schemeClr val="accent1"/>
                </a:solidFill>
              </a:rPr>
              <a:t>\ac</a:t>
            </a:r>
            <a:r>
              <a:rPr lang="en-GB" sz="2400" dirty="0"/>
              <a:t>{ICL} is a good </a:t>
            </a:r>
            <a:r>
              <a:rPr lang="en-GB" sz="2400" dirty="0">
                <a:solidFill>
                  <a:schemeClr val="accent1"/>
                </a:solidFill>
              </a:rPr>
              <a:t>\ac</a:t>
            </a:r>
            <a:r>
              <a:rPr lang="en-GB" sz="2400" dirty="0"/>
              <a:t>{TLA}. \ac{NHLI} is part of \ac{ICL}. \ac{NHLI} researches respiratory health.</a:t>
            </a:r>
          </a:p>
          <a:p>
            <a:endParaRPr lang="en-GB" sz="2400" dirty="0"/>
          </a:p>
          <a:p>
            <a:r>
              <a:rPr lang="en-GB" sz="2400" dirty="0">
                <a:solidFill>
                  <a:schemeClr val="accent1"/>
                </a:solidFill>
              </a:rPr>
              <a:t>\section</a:t>
            </a:r>
            <a:r>
              <a:rPr lang="en-GB" sz="2400" dirty="0"/>
              <a:t>{A New Start}</a:t>
            </a:r>
          </a:p>
          <a:p>
            <a:r>
              <a:rPr lang="en-GB" sz="2400" dirty="0">
                <a:solidFill>
                  <a:schemeClr val="accent1"/>
                </a:solidFill>
              </a:rPr>
              <a:t>\</a:t>
            </a:r>
            <a:r>
              <a:rPr lang="en-GB" sz="2400" dirty="0" err="1">
                <a:solidFill>
                  <a:schemeClr val="accent1"/>
                </a:solidFill>
              </a:rPr>
              <a:t>acresetall</a:t>
            </a:r>
            <a:endParaRPr lang="en-GB" sz="2400" dirty="0">
              <a:solidFill>
                <a:schemeClr val="accent1"/>
              </a:solidFill>
            </a:endParaRPr>
          </a:p>
          <a:p>
            <a:r>
              <a:rPr lang="en-GB" sz="2400" dirty="0"/>
              <a:t>Introduce </a:t>
            </a:r>
            <a:r>
              <a:rPr lang="en-GB" sz="2400" dirty="0">
                <a:solidFill>
                  <a:schemeClr val="accent1"/>
                </a:solidFill>
              </a:rPr>
              <a:t>\ac</a:t>
            </a:r>
            <a:r>
              <a:rPr lang="en-GB" sz="2400" dirty="0"/>
              <a:t>{ICL} and </a:t>
            </a:r>
            <a:r>
              <a:rPr lang="en-GB" sz="2400" dirty="0">
                <a:solidFill>
                  <a:schemeClr val="accent1"/>
                </a:solidFill>
              </a:rPr>
              <a:t>\ac</a:t>
            </a:r>
            <a:r>
              <a:rPr lang="en-GB" sz="2400" dirty="0"/>
              <a:t>{NHLI} again.</a:t>
            </a:r>
          </a:p>
        </p:txBody>
      </p:sp>
      <p:pic>
        <p:nvPicPr>
          <p:cNvPr id="4" name="Picture 3">
            <a:extLst>
              <a:ext uri="{FF2B5EF4-FFF2-40B4-BE49-F238E27FC236}">
                <a16:creationId xmlns:a16="http://schemas.microsoft.com/office/drawing/2014/main" id="{8DD5A50D-3D02-7A5E-1047-5A40E284AD07}"/>
              </a:ext>
            </a:extLst>
          </p:cNvPr>
          <p:cNvPicPr>
            <a:picLocks noChangeAspect="1"/>
          </p:cNvPicPr>
          <p:nvPr/>
        </p:nvPicPr>
        <p:blipFill>
          <a:blip r:embed="rId3"/>
          <a:stretch>
            <a:fillRect/>
          </a:stretch>
        </p:blipFill>
        <p:spPr>
          <a:xfrm>
            <a:off x="6255545" y="2185593"/>
            <a:ext cx="5690340" cy="3225475"/>
          </a:xfrm>
          <a:prstGeom prst="rect">
            <a:avLst/>
          </a:prstGeom>
        </p:spPr>
      </p:pic>
    </p:spTree>
    <p:extLst>
      <p:ext uri="{BB962C8B-B14F-4D97-AF65-F5344CB8AC3E}">
        <p14:creationId xmlns:p14="http://schemas.microsoft.com/office/powerpoint/2010/main" val="41799000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3708028-C7AB-466D-BA3D-96363EE74E9F}"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Writing Theses in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51</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52</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BB2F5448-86E2-DD48-13E2-F37B7D9E8B30}"/>
              </a:ext>
            </a:extLst>
          </p:cNvPr>
          <p:cNvPicPr>
            <a:picLocks noChangeAspect="1"/>
          </p:cNvPicPr>
          <p:nvPr/>
        </p:nvPicPr>
        <p:blipFill>
          <a:blip r:embed="rId3"/>
          <a:stretch>
            <a:fillRect/>
          </a:stretch>
        </p:blipFill>
        <p:spPr>
          <a:xfrm>
            <a:off x="800100" y="924165"/>
            <a:ext cx="10591800" cy="5266733"/>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53</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7/15/2025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54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88ED-9691-038F-B854-08A7D8329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F9203-6898-B23A-018A-71AB519296A9}"/>
              </a:ext>
            </a:extLst>
          </p:cNvPr>
          <p:cNvSpPr>
            <a:spLocks noGrp="1"/>
          </p:cNvSpPr>
          <p:nvPr>
            <p:ph type="title"/>
          </p:nvPr>
        </p:nvSpPr>
        <p:spPr>
          <a:xfrm>
            <a:off x="325438" y="251619"/>
            <a:ext cx="11541125" cy="378619"/>
          </a:xfrm>
        </p:spPr>
        <p:txBody>
          <a:bodyPr/>
          <a:lstStyle/>
          <a:p>
            <a:r>
              <a:rPr lang="en-US" dirty="0"/>
              <a:t>How do I Use LaTeX?</a:t>
            </a:r>
          </a:p>
        </p:txBody>
      </p:sp>
      <p:sp>
        <p:nvSpPr>
          <p:cNvPr id="5" name="Date Placeholder 4">
            <a:extLst>
              <a:ext uri="{FF2B5EF4-FFF2-40B4-BE49-F238E27FC236}">
                <a16:creationId xmlns:a16="http://schemas.microsoft.com/office/drawing/2014/main" id="{71F1FD7B-6E17-78F9-AB2C-87B5BF36A695}"/>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76CB9785-ADC1-3B5C-611C-08938915620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DD07F4AE-8535-1C59-3B62-D826B12371B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
        <p:nvSpPr>
          <p:cNvPr id="16" name="TextBox 15">
            <a:extLst>
              <a:ext uri="{FF2B5EF4-FFF2-40B4-BE49-F238E27FC236}">
                <a16:creationId xmlns:a16="http://schemas.microsoft.com/office/drawing/2014/main" id="{9062FB81-CFAA-C2C7-07DB-1ED4B6C218C8}"/>
              </a:ext>
            </a:extLst>
          </p:cNvPr>
          <p:cNvSpPr txBox="1"/>
          <p:nvPr/>
        </p:nvSpPr>
        <p:spPr>
          <a:xfrm>
            <a:off x="7844259" y="4591511"/>
            <a:ext cx="1625443"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Packages</a:t>
            </a:r>
          </a:p>
        </p:txBody>
      </p:sp>
      <p:sp>
        <p:nvSpPr>
          <p:cNvPr id="17" name="TextBox 16">
            <a:extLst>
              <a:ext uri="{FF2B5EF4-FFF2-40B4-BE49-F238E27FC236}">
                <a16:creationId xmlns:a16="http://schemas.microsoft.com/office/drawing/2014/main" id="{94F59605-4785-550D-43A4-39720B406EFA}"/>
              </a:ext>
            </a:extLst>
          </p:cNvPr>
          <p:cNvSpPr txBox="1"/>
          <p:nvPr/>
        </p:nvSpPr>
        <p:spPr>
          <a:xfrm>
            <a:off x="7324113" y="3188245"/>
            <a:ext cx="2665738"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LaTeX Compiler</a:t>
            </a:r>
          </a:p>
        </p:txBody>
      </p:sp>
      <p:sp>
        <p:nvSpPr>
          <p:cNvPr id="19" name="TextBox 18">
            <a:extLst>
              <a:ext uri="{FF2B5EF4-FFF2-40B4-BE49-F238E27FC236}">
                <a16:creationId xmlns:a16="http://schemas.microsoft.com/office/drawing/2014/main" id="{B03DCB29-4E55-8EBE-DFB4-B33EA8D665B7}"/>
              </a:ext>
            </a:extLst>
          </p:cNvPr>
          <p:cNvSpPr txBox="1"/>
          <p:nvPr/>
        </p:nvSpPr>
        <p:spPr>
          <a:xfrm>
            <a:off x="10488701" y="3188245"/>
            <a:ext cx="712699"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.pdf</a:t>
            </a:r>
          </a:p>
        </p:txBody>
      </p:sp>
      <p:cxnSp>
        <p:nvCxnSpPr>
          <p:cNvPr id="35" name="Straight Arrow Connector 34">
            <a:extLst>
              <a:ext uri="{FF2B5EF4-FFF2-40B4-BE49-F238E27FC236}">
                <a16:creationId xmlns:a16="http://schemas.microsoft.com/office/drawing/2014/main" id="{038A9B40-45DC-6E79-454B-27A4E8B04972}"/>
              </a:ext>
            </a:extLst>
          </p:cNvPr>
          <p:cNvCxnSpPr>
            <a:cxnSpLocks/>
            <a:stCxn id="14" idx="3"/>
            <a:endCxn id="17" idx="1"/>
          </p:cNvCxnSpPr>
          <p:nvPr/>
        </p:nvCxnSpPr>
        <p:spPr>
          <a:xfrm flipV="1">
            <a:off x="6483877" y="3429000"/>
            <a:ext cx="840236" cy="2135"/>
          </a:xfrm>
          <a:prstGeom prst="straightConnector1">
            <a:avLst/>
          </a:prstGeom>
          <a:ln>
            <a:solidFill>
              <a:srgbClr val="0000CD"/>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1D52176B-276E-1985-B616-D89CB8B69C53}"/>
              </a:ext>
            </a:extLst>
          </p:cNvPr>
          <p:cNvCxnSpPr>
            <a:cxnSpLocks/>
            <a:stCxn id="32" idx="2"/>
            <a:endCxn id="17" idx="0"/>
          </p:cNvCxnSpPr>
          <p:nvPr/>
        </p:nvCxnSpPr>
        <p:spPr>
          <a:xfrm>
            <a:off x="8656980" y="2353011"/>
            <a:ext cx="2" cy="83523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A0B36457-2EE5-0513-20F3-226FA10B3FED}"/>
              </a:ext>
            </a:extLst>
          </p:cNvPr>
          <p:cNvCxnSpPr>
            <a:cxnSpLocks/>
            <a:stCxn id="16" idx="0"/>
            <a:endCxn id="17" idx="2"/>
          </p:cNvCxnSpPr>
          <p:nvPr/>
        </p:nvCxnSpPr>
        <p:spPr>
          <a:xfrm flipV="1">
            <a:off x="8656981" y="3669755"/>
            <a:ext cx="1" cy="9217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E33975C6-1DD0-B5B5-6924-CB6B0B33C431}"/>
              </a:ext>
            </a:extLst>
          </p:cNvPr>
          <p:cNvCxnSpPr>
            <a:cxnSpLocks/>
            <a:stCxn id="17" idx="3"/>
            <a:endCxn id="19" idx="1"/>
          </p:cNvCxnSpPr>
          <p:nvPr/>
        </p:nvCxnSpPr>
        <p:spPr>
          <a:xfrm>
            <a:off x="9989851" y="3429000"/>
            <a:ext cx="498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Content Placeholder 2">
            <a:extLst>
              <a:ext uri="{FF2B5EF4-FFF2-40B4-BE49-F238E27FC236}">
                <a16:creationId xmlns:a16="http://schemas.microsoft.com/office/drawing/2014/main" id="{DB9BCF0E-AD56-0B15-E8AB-E1238F88D0C6}"/>
              </a:ext>
            </a:extLst>
          </p:cNvPr>
          <p:cNvSpPr>
            <a:spLocks noGrp="1"/>
          </p:cNvSpPr>
          <p:nvPr>
            <p:ph idx="1"/>
          </p:nvPr>
        </p:nvSpPr>
        <p:spPr>
          <a:xfrm>
            <a:off x="325439" y="1394619"/>
            <a:ext cx="4568360" cy="4866481"/>
          </a:xfrm>
        </p:spPr>
        <p:txBody>
          <a:bodyPr/>
          <a:lstStyle/>
          <a:p>
            <a:pPr marL="457200" indent="-457200" fontAlgn="base">
              <a:spcBef>
                <a:spcPts val="600"/>
              </a:spcBef>
              <a:spcAft>
                <a:spcPts val="600"/>
              </a:spcAft>
              <a:buFont typeface="Arial" panose="020B0604020202020204" pitchFamily="34" charset="0"/>
              <a:buChar char="•"/>
            </a:pPr>
            <a:r>
              <a:rPr lang="en-GB" sz="3200" dirty="0"/>
              <a:t>Edit input files</a:t>
            </a:r>
          </a:p>
          <a:p>
            <a:pPr marL="457200" indent="-457200" fontAlgn="base">
              <a:spcBef>
                <a:spcPts val="600"/>
              </a:spcBef>
              <a:spcAft>
                <a:spcPts val="600"/>
              </a:spcAft>
              <a:buFont typeface="Arial" panose="020B0604020202020204" pitchFamily="34" charset="0"/>
              <a:buChar char="•"/>
            </a:pPr>
            <a:r>
              <a:rPr lang="en-GB" sz="3200" dirty="0"/>
              <a:t>Run the compiler to produce a .pdf output</a:t>
            </a:r>
          </a:p>
          <a:p>
            <a:pPr marL="457200" indent="-457200" fontAlgn="base">
              <a:spcBef>
                <a:spcPts val="600"/>
              </a:spcBef>
              <a:spcAft>
                <a:spcPts val="600"/>
              </a:spcAft>
              <a:buFont typeface="Arial" panose="020B0604020202020204" pitchFamily="34" charset="0"/>
              <a:buChar char="•"/>
            </a:pPr>
            <a:r>
              <a:rPr lang="en-GB" sz="3200" dirty="0"/>
              <a:t>Can edit files in many places</a:t>
            </a:r>
            <a:endParaRPr lang="en-US" sz="3200" dirty="0"/>
          </a:p>
          <a:p>
            <a:pPr marL="457200" indent="-457200" fontAlgn="base">
              <a:spcBef>
                <a:spcPts val="600"/>
              </a:spcBef>
              <a:spcAft>
                <a:spcPts val="600"/>
              </a:spcAft>
              <a:buFont typeface="Arial" panose="020B0604020202020204" pitchFamily="34" charset="0"/>
              <a:buChar char="•"/>
            </a:pPr>
            <a:r>
              <a:rPr lang="en-GB" sz="3200" dirty="0"/>
              <a:t>Can use many interfaces to run the compiler</a:t>
            </a:r>
          </a:p>
        </p:txBody>
      </p:sp>
      <p:grpSp>
        <p:nvGrpSpPr>
          <p:cNvPr id="59" name="Group 58">
            <a:extLst>
              <a:ext uri="{FF2B5EF4-FFF2-40B4-BE49-F238E27FC236}">
                <a16:creationId xmlns:a16="http://schemas.microsoft.com/office/drawing/2014/main" id="{B0A09D8F-2AED-41E8-C155-12F19EE5C7EF}"/>
              </a:ext>
            </a:extLst>
          </p:cNvPr>
          <p:cNvGrpSpPr/>
          <p:nvPr/>
        </p:nvGrpSpPr>
        <p:grpSpPr>
          <a:xfrm>
            <a:off x="5198988" y="1824723"/>
            <a:ext cx="1284889" cy="3212824"/>
            <a:chOff x="5198988" y="1824723"/>
            <a:chExt cx="1284889" cy="3212824"/>
          </a:xfrm>
        </p:grpSpPr>
        <p:sp>
          <p:nvSpPr>
            <p:cNvPr id="9" name="TextBox 8">
              <a:extLst>
                <a:ext uri="{FF2B5EF4-FFF2-40B4-BE49-F238E27FC236}">
                  <a16:creationId xmlns:a16="http://schemas.microsoft.com/office/drawing/2014/main" id="{A816CE1B-902F-9484-B8DF-D35FB1FCED31}"/>
                </a:ext>
              </a:extLst>
            </p:cNvPr>
            <p:cNvSpPr txBox="1"/>
            <p:nvPr/>
          </p:nvSpPr>
          <p:spPr>
            <a:xfrm>
              <a:off x="5665858" y="1902816"/>
              <a:ext cx="649052" cy="421599"/>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tex</a:t>
              </a:r>
              <a:endParaRPr lang="en-GB" sz="2800" dirty="0">
                <a:solidFill>
                  <a:schemeClr val="tx1"/>
                </a:solidFill>
              </a:endParaRPr>
            </a:p>
          </p:txBody>
        </p:sp>
        <p:sp>
          <p:nvSpPr>
            <p:cNvPr id="10" name="TextBox 9">
              <a:extLst>
                <a:ext uri="{FF2B5EF4-FFF2-40B4-BE49-F238E27FC236}">
                  <a16:creationId xmlns:a16="http://schemas.microsoft.com/office/drawing/2014/main" id="{E71FD37D-FE17-D57D-E6E5-8F7EFE56BE24}"/>
                </a:ext>
              </a:extLst>
            </p:cNvPr>
            <p:cNvSpPr txBox="1"/>
            <p:nvPr/>
          </p:nvSpPr>
          <p:spPr>
            <a:xfrm>
              <a:off x="5665858" y="2481742"/>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.bib</a:t>
              </a:r>
            </a:p>
          </p:txBody>
        </p:sp>
        <p:sp>
          <p:nvSpPr>
            <p:cNvPr id="11" name="TextBox 10">
              <a:extLst>
                <a:ext uri="{FF2B5EF4-FFF2-40B4-BE49-F238E27FC236}">
                  <a16:creationId xmlns:a16="http://schemas.microsoft.com/office/drawing/2014/main" id="{EAF2B19D-6308-D8EA-D360-681FBA681A06}"/>
                </a:ext>
              </a:extLst>
            </p:cNvPr>
            <p:cNvSpPr txBox="1"/>
            <p:nvPr/>
          </p:nvSpPr>
          <p:spPr>
            <a:xfrm>
              <a:off x="5665858" y="3037586"/>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cls</a:t>
              </a:r>
              <a:endParaRPr lang="en-GB" sz="2800" dirty="0">
                <a:solidFill>
                  <a:schemeClr val="tx1"/>
                </a:solidFill>
              </a:endParaRPr>
            </a:p>
          </p:txBody>
        </p:sp>
        <p:sp>
          <p:nvSpPr>
            <p:cNvPr id="12" name="TextBox 11">
              <a:extLst>
                <a:ext uri="{FF2B5EF4-FFF2-40B4-BE49-F238E27FC236}">
                  <a16:creationId xmlns:a16="http://schemas.microsoft.com/office/drawing/2014/main" id="{5B929116-EAEA-C44C-ECB2-56FD9C8A7313}"/>
                </a:ext>
              </a:extLst>
            </p:cNvPr>
            <p:cNvSpPr txBox="1"/>
            <p:nvPr/>
          </p:nvSpPr>
          <p:spPr>
            <a:xfrm>
              <a:off x="5665858" y="3620485"/>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bst</a:t>
              </a:r>
              <a:endParaRPr lang="en-GB" sz="2800" dirty="0">
                <a:solidFill>
                  <a:schemeClr val="tx1"/>
                </a:solidFill>
              </a:endParaRPr>
            </a:p>
          </p:txBody>
        </p:sp>
        <p:sp>
          <p:nvSpPr>
            <p:cNvPr id="13" name="TextBox 12">
              <a:extLst>
                <a:ext uri="{FF2B5EF4-FFF2-40B4-BE49-F238E27FC236}">
                  <a16:creationId xmlns:a16="http://schemas.microsoft.com/office/drawing/2014/main" id="{ECE3E908-C201-1673-4839-F00061F53EF9}"/>
                </a:ext>
              </a:extLst>
            </p:cNvPr>
            <p:cNvSpPr txBox="1"/>
            <p:nvPr/>
          </p:nvSpPr>
          <p:spPr>
            <a:xfrm>
              <a:off x="5198988" y="2171305"/>
              <a:ext cx="519305" cy="1659940"/>
            </a:xfrm>
            <a:prstGeom prst="rect">
              <a:avLst/>
            </a:prstGeom>
            <a:noFill/>
          </p:spPr>
          <p:txBody>
            <a:bodyPr vert="vert270" wrap="square" lIns="0" tIns="0" rIns="0" bIns="0" rtlCol="0">
              <a:noAutofit/>
            </a:bodyPr>
            <a:lstStyle/>
            <a:p>
              <a:pPr algn="l">
                <a:lnSpc>
                  <a:spcPct val="105000"/>
                </a:lnSpc>
              </a:pPr>
              <a:r>
                <a:rPr lang="en-GB" sz="2800" dirty="0">
                  <a:solidFill>
                    <a:schemeClr val="tx1"/>
                  </a:solidFill>
                </a:rPr>
                <a:t>Input Files</a:t>
              </a:r>
            </a:p>
          </p:txBody>
        </p:sp>
        <p:sp>
          <p:nvSpPr>
            <p:cNvPr id="14" name="Rectangle 13">
              <a:extLst>
                <a:ext uri="{FF2B5EF4-FFF2-40B4-BE49-F238E27FC236}">
                  <a16:creationId xmlns:a16="http://schemas.microsoft.com/office/drawing/2014/main" id="{C7F900A9-F93A-339A-7B1F-34548C884BDA}"/>
                </a:ext>
              </a:extLst>
            </p:cNvPr>
            <p:cNvSpPr/>
            <p:nvPr/>
          </p:nvSpPr>
          <p:spPr>
            <a:xfrm>
              <a:off x="5198989" y="1824723"/>
              <a:ext cx="1284888" cy="3212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7" name="TextBox 56">
              <a:extLst>
                <a:ext uri="{FF2B5EF4-FFF2-40B4-BE49-F238E27FC236}">
                  <a16:creationId xmlns:a16="http://schemas.microsoft.com/office/drawing/2014/main" id="{9A77037B-0409-5105-1785-8DC94F629D43}"/>
                </a:ext>
              </a:extLst>
            </p:cNvPr>
            <p:cNvSpPr txBox="1"/>
            <p:nvPr/>
          </p:nvSpPr>
          <p:spPr>
            <a:xfrm>
              <a:off x="5314184" y="4156823"/>
              <a:ext cx="1024882" cy="80945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Image Files</a:t>
              </a:r>
            </a:p>
          </p:txBody>
        </p:sp>
      </p:grpSp>
      <p:grpSp>
        <p:nvGrpSpPr>
          <p:cNvPr id="63" name="Group 62">
            <a:extLst>
              <a:ext uri="{FF2B5EF4-FFF2-40B4-BE49-F238E27FC236}">
                <a16:creationId xmlns:a16="http://schemas.microsoft.com/office/drawing/2014/main" id="{E7412279-644C-58E0-908C-AB2DAFEC8EF6}"/>
              </a:ext>
            </a:extLst>
          </p:cNvPr>
          <p:cNvGrpSpPr/>
          <p:nvPr/>
        </p:nvGrpSpPr>
        <p:grpSpPr>
          <a:xfrm>
            <a:off x="6791634" y="1292164"/>
            <a:ext cx="3730691" cy="1060847"/>
            <a:chOff x="7039388" y="1294300"/>
            <a:chExt cx="3730691" cy="1060847"/>
          </a:xfrm>
        </p:grpSpPr>
        <p:sp>
          <p:nvSpPr>
            <p:cNvPr id="27" name="TextBox 26">
              <a:extLst>
                <a:ext uri="{FF2B5EF4-FFF2-40B4-BE49-F238E27FC236}">
                  <a16:creationId xmlns:a16="http://schemas.microsoft.com/office/drawing/2014/main" id="{938E6C69-B24E-2D53-96D5-21CB7610D103}"/>
                </a:ext>
              </a:extLst>
            </p:cNvPr>
            <p:cNvSpPr txBox="1"/>
            <p:nvPr/>
          </p:nvSpPr>
          <p:spPr>
            <a:xfrm>
              <a:off x="7666538" y="1324231"/>
              <a:ext cx="2242713" cy="521805"/>
            </a:xfrm>
            <a:prstGeom prst="rect">
              <a:avLst/>
            </a:prstGeom>
            <a:noFill/>
          </p:spPr>
          <p:txBody>
            <a:bodyPr wrap="none" lIns="0" tIns="0" rIns="0" bIns="0" rtlCol="0">
              <a:noAutofit/>
            </a:bodyPr>
            <a:lstStyle/>
            <a:p>
              <a:pPr algn="l">
                <a:lnSpc>
                  <a:spcPct val="105000"/>
                </a:lnSpc>
              </a:pPr>
              <a:r>
                <a:rPr lang="en-GB" sz="2800" dirty="0">
                  <a:solidFill>
                    <a:schemeClr val="tx1"/>
                  </a:solidFill>
                </a:rPr>
                <a:t>Auxiliary Files</a:t>
              </a:r>
            </a:p>
          </p:txBody>
        </p:sp>
        <p:sp>
          <p:nvSpPr>
            <p:cNvPr id="28" name="TextBox 27">
              <a:extLst>
                <a:ext uri="{FF2B5EF4-FFF2-40B4-BE49-F238E27FC236}">
                  <a16:creationId xmlns:a16="http://schemas.microsoft.com/office/drawing/2014/main" id="{F8B28D3E-D7F3-0F45-494C-45BAC1588F41}"/>
                </a:ext>
              </a:extLst>
            </p:cNvPr>
            <p:cNvSpPr txBox="1"/>
            <p:nvPr/>
          </p:nvSpPr>
          <p:spPr>
            <a:xfrm>
              <a:off x="7120001" y="1829586"/>
              <a:ext cx="69203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.aux</a:t>
              </a:r>
            </a:p>
          </p:txBody>
        </p:sp>
        <p:sp>
          <p:nvSpPr>
            <p:cNvPr id="29" name="TextBox 28">
              <a:extLst>
                <a:ext uri="{FF2B5EF4-FFF2-40B4-BE49-F238E27FC236}">
                  <a16:creationId xmlns:a16="http://schemas.microsoft.com/office/drawing/2014/main" id="{2B518E1A-AEB5-D16A-3DA6-D1851560B3A9}"/>
                </a:ext>
              </a:extLst>
            </p:cNvPr>
            <p:cNvSpPr txBox="1"/>
            <p:nvPr/>
          </p:nvSpPr>
          <p:spPr>
            <a:xfrm>
              <a:off x="7975438"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bbl</a:t>
              </a:r>
              <a:endParaRPr lang="en-GB" sz="2800" dirty="0">
                <a:solidFill>
                  <a:schemeClr val="tx1"/>
                </a:solidFill>
              </a:endParaRPr>
            </a:p>
          </p:txBody>
        </p:sp>
        <p:sp>
          <p:nvSpPr>
            <p:cNvPr id="30" name="TextBox 29">
              <a:extLst>
                <a:ext uri="{FF2B5EF4-FFF2-40B4-BE49-F238E27FC236}">
                  <a16:creationId xmlns:a16="http://schemas.microsoft.com/office/drawing/2014/main" id="{E833DE82-EE75-27E1-5CAB-0386559516A0}"/>
                </a:ext>
              </a:extLst>
            </p:cNvPr>
            <p:cNvSpPr txBox="1"/>
            <p:nvPr/>
          </p:nvSpPr>
          <p:spPr>
            <a:xfrm>
              <a:off x="878789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.out</a:t>
              </a:r>
            </a:p>
          </p:txBody>
        </p:sp>
        <p:sp>
          <p:nvSpPr>
            <p:cNvPr id="31" name="TextBox 30">
              <a:extLst>
                <a:ext uri="{FF2B5EF4-FFF2-40B4-BE49-F238E27FC236}">
                  <a16:creationId xmlns:a16="http://schemas.microsoft.com/office/drawing/2014/main" id="{579D28A7-B0CF-BEB8-A526-FF6034FE9041}"/>
                </a:ext>
              </a:extLst>
            </p:cNvPr>
            <p:cNvSpPr txBox="1"/>
            <p:nvPr/>
          </p:nvSpPr>
          <p:spPr>
            <a:xfrm>
              <a:off x="955248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gls</a:t>
              </a:r>
              <a:endParaRPr lang="en-GB" sz="2800" dirty="0">
                <a:solidFill>
                  <a:schemeClr val="tx1"/>
                </a:solidFill>
              </a:endParaRPr>
            </a:p>
          </p:txBody>
        </p:sp>
        <p:sp>
          <p:nvSpPr>
            <p:cNvPr id="32" name="Rectangle 31">
              <a:extLst>
                <a:ext uri="{FF2B5EF4-FFF2-40B4-BE49-F238E27FC236}">
                  <a16:creationId xmlns:a16="http://schemas.microsoft.com/office/drawing/2014/main" id="{ADA24E66-DCB2-2310-A1BD-A69882A8A0D3}"/>
                </a:ext>
              </a:extLst>
            </p:cNvPr>
            <p:cNvSpPr/>
            <p:nvPr/>
          </p:nvSpPr>
          <p:spPr>
            <a:xfrm>
              <a:off x="7039388" y="1294300"/>
              <a:ext cx="3730691" cy="1060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1" name="TextBox 60">
              <a:extLst>
                <a:ext uri="{FF2B5EF4-FFF2-40B4-BE49-F238E27FC236}">
                  <a16:creationId xmlns:a16="http://schemas.microsoft.com/office/drawing/2014/main" id="{D49B32E9-5C0C-B3F4-224E-DC1F87A79657}"/>
                </a:ext>
              </a:extLst>
            </p:cNvPr>
            <p:cNvSpPr txBox="1"/>
            <p:nvPr/>
          </p:nvSpPr>
          <p:spPr>
            <a:xfrm>
              <a:off x="10299902" y="1704091"/>
              <a:ext cx="470177" cy="454030"/>
            </a:xfrm>
            <a:prstGeom prst="rect">
              <a:avLst/>
            </a:prstGeom>
            <a:noFill/>
            <a:ln>
              <a:noFill/>
            </a:ln>
          </p:spPr>
          <p:txBody>
            <a:bodyPr wrap="square" lIns="0" tIns="0" rIns="0" bIns="0" rtlCol="0">
              <a:noAutofit/>
            </a:bodyPr>
            <a:lstStyle/>
            <a:p>
              <a:pPr algn="l">
                <a:lnSpc>
                  <a:spcPct val="105000"/>
                </a:lnSpc>
              </a:pPr>
              <a:r>
                <a:rPr lang="en-GB" sz="2800" dirty="0">
                  <a:solidFill>
                    <a:schemeClr val="tx1"/>
                  </a:solidFill>
                </a:rPr>
                <a:t>…</a:t>
              </a:r>
            </a:p>
          </p:txBody>
        </p:sp>
      </p:grpSp>
    </p:spTree>
    <p:extLst>
      <p:ext uri="{BB962C8B-B14F-4D97-AF65-F5344CB8AC3E}">
        <p14:creationId xmlns:p14="http://schemas.microsoft.com/office/powerpoint/2010/main" val="4161249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0DA7-8E65-C0F4-DF74-BFF9EECF1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B9EEA-D47F-1551-B489-26AFDB02FDF7}"/>
              </a:ext>
            </a:extLst>
          </p:cNvPr>
          <p:cNvSpPr>
            <a:spLocks noGrp="1"/>
          </p:cNvSpPr>
          <p:nvPr>
            <p:ph type="title"/>
          </p:nvPr>
        </p:nvSpPr>
        <p:spPr>
          <a:xfrm>
            <a:off x="325438" y="251619"/>
            <a:ext cx="11541125" cy="378619"/>
          </a:xfrm>
        </p:spPr>
        <p:txBody>
          <a:bodyPr/>
          <a:lstStyle/>
          <a:p>
            <a:r>
              <a:rPr lang="en-US" dirty="0"/>
              <a:t>What are the Advantages and Disadvantages of LaTeX?</a:t>
            </a:r>
          </a:p>
        </p:txBody>
      </p:sp>
      <p:sp>
        <p:nvSpPr>
          <p:cNvPr id="5" name="Date Placeholder 4">
            <a:extLst>
              <a:ext uri="{FF2B5EF4-FFF2-40B4-BE49-F238E27FC236}">
                <a16:creationId xmlns:a16="http://schemas.microsoft.com/office/drawing/2014/main" id="{E9C15C7E-492B-1CD7-53AF-DFA6D0F5D968}"/>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6C0AF219-762F-DDAB-E888-AAFAC7D6CC01}"/>
              </a:ext>
            </a:extLst>
          </p:cNvPr>
          <p:cNvSpPr>
            <a:spLocks noGrp="1"/>
          </p:cNvSpPr>
          <p:nvPr>
            <p:ph type="ftr" sz="quarter" idx="11"/>
          </p:nvPr>
        </p:nvSpPr>
        <p:spPr>
          <a:xfrm>
            <a:off x="1965325" y="6393657"/>
            <a:ext cx="3423444" cy="137319"/>
          </a:xfrm>
        </p:spPr>
        <p:txBody>
          <a:bodyPr/>
          <a:lstStyle/>
          <a:p>
            <a:r>
              <a:rPr lang="en-GB" dirty="0"/>
              <a:t>Introduction to LaTeX</a:t>
            </a:r>
          </a:p>
        </p:txBody>
      </p:sp>
      <p:sp>
        <p:nvSpPr>
          <p:cNvPr id="7" name="Slide Number Placeholder 6">
            <a:extLst>
              <a:ext uri="{FF2B5EF4-FFF2-40B4-BE49-F238E27FC236}">
                <a16:creationId xmlns:a16="http://schemas.microsoft.com/office/drawing/2014/main" id="{2C1F6A93-08D9-6CF5-F0BF-83ED8EE30E52}"/>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9" name="Table 8">
            <a:extLst>
              <a:ext uri="{FF2B5EF4-FFF2-40B4-BE49-F238E27FC236}">
                <a16:creationId xmlns:a16="http://schemas.microsoft.com/office/drawing/2014/main" id="{61F6B7D0-7233-CD16-04BD-C8F201AD6C92}"/>
              </a:ext>
            </a:extLst>
          </p:cNvPr>
          <p:cNvGraphicFramePr>
            <a:graphicFrameLocks noGrp="1"/>
          </p:cNvGraphicFramePr>
          <p:nvPr>
            <p:extLst>
              <p:ext uri="{D42A27DB-BD31-4B8C-83A1-F6EECF244321}">
                <p14:modId xmlns:p14="http://schemas.microsoft.com/office/powerpoint/2010/main" val="3797401995"/>
              </p:ext>
            </p:extLst>
          </p:nvPr>
        </p:nvGraphicFramePr>
        <p:xfrm>
          <a:off x="1774135" y="1472327"/>
          <a:ext cx="8866878" cy="4450080"/>
        </p:xfrm>
        <a:graphic>
          <a:graphicData uri="http://schemas.openxmlformats.org/drawingml/2006/table">
            <a:tbl>
              <a:tblPr firstRow="1" bandRow="1">
                <a:tableStyleId>{5C22544A-7EE6-4342-B048-85BDC9FD1C3A}</a:tableStyleId>
              </a:tblPr>
              <a:tblGrid>
                <a:gridCol w="4433439">
                  <a:extLst>
                    <a:ext uri="{9D8B030D-6E8A-4147-A177-3AD203B41FA5}">
                      <a16:colId xmlns:a16="http://schemas.microsoft.com/office/drawing/2014/main" val="3298033156"/>
                    </a:ext>
                  </a:extLst>
                </a:gridCol>
                <a:gridCol w="4433439">
                  <a:extLst>
                    <a:ext uri="{9D8B030D-6E8A-4147-A177-3AD203B41FA5}">
                      <a16:colId xmlns:a16="http://schemas.microsoft.com/office/drawing/2014/main" val="1868189572"/>
                    </a:ext>
                  </a:extLst>
                </a:gridCol>
              </a:tblGrid>
              <a:tr h="370840">
                <a:tc>
                  <a:txBody>
                    <a:bodyPr/>
                    <a:lstStyle/>
                    <a:p>
                      <a:r>
                        <a:rPr lang="en-GB" dirty="0"/>
                        <a:t>Advantage</a:t>
                      </a:r>
                    </a:p>
                  </a:txBody>
                  <a:tcPr/>
                </a:tc>
                <a:tc>
                  <a:txBody>
                    <a:bodyPr/>
                    <a:lstStyle/>
                    <a:p>
                      <a:r>
                        <a:rPr lang="en-GB" dirty="0"/>
                        <a:t>Disadvantage</a:t>
                      </a:r>
                    </a:p>
                  </a:txBody>
                  <a:tcPr/>
                </a:tc>
                <a:extLst>
                  <a:ext uri="{0D108BD9-81ED-4DB2-BD59-A6C34878D82A}">
                    <a16:rowId xmlns:a16="http://schemas.microsoft.com/office/drawing/2014/main" val="2002757620"/>
                  </a:ext>
                </a:extLst>
              </a:tr>
              <a:tr h="370840">
                <a:tc>
                  <a:txBody>
                    <a:bodyPr/>
                    <a:lstStyle/>
                    <a:p>
                      <a:r>
                        <a:rPr lang="en-GB" dirty="0"/>
                        <a:t>Excellent technical typesetting</a:t>
                      </a:r>
                    </a:p>
                  </a:txBody>
                  <a:tcPr/>
                </a:tc>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GB" dirty="0"/>
                        <a:t>Has a steeper learning curve</a:t>
                      </a:r>
                    </a:p>
                  </a:txBody>
                  <a:tcPr/>
                </a:tc>
                <a:extLst>
                  <a:ext uri="{0D108BD9-81ED-4DB2-BD59-A6C34878D82A}">
                    <a16:rowId xmlns:a16="http://schemas.microsoft.com/office/drawing/2014/main" val="157549220"/>
                  </a:ext>
                </a:extLst>
              </a:tr>
              <a:tr h="370840">
                <a:tc>
                  <a:txBody>
                    <a:bodyPr/>
                    <a:lstStyle/>
                    <a:p>
                      <a:r>
                        <a:rPr lang="en-GB" dirty="0"/>
                        <a:t>Easy to edit document-wide settings</a:t>
                      </a:r>
                    </a:p>
                  </a:txBody>
                  <a:tcPr/>
                </a:tc>
                <a:tc>
                  <a:txBody>
                    <a:bodyPr/>
                    <a:lstStyle/>
                    <a:p>
                      <a:r>
                        <a:rPr lang="en-GB" dirty="0"/>
                        <a:t>Is not “what you see is what you get” </a:t>
                      </a:r>
                    </a:p>
                  </a:txBody>
                  <a:tcPr/>
                </a:tc>
                <a:extLst>
                  <a:ext uri="{0D108BD9-81ED-4DB2-BD59-A6C34878D82A}">
                    <a16:rowId xmlns:a16="http://schemas.microsoft.com/office/drawing/2014/main" val="2509629823"/>
                  </a:ext>
                </a:extLst>
              </a:tr>
              <a:tr h="370840">
                <a:tc>
                  <a:txBody>
                    <a:bodyPr/>
                    <a:lstStyle/>
                    <a:p>
                      <a:r>
                        <a:rPr lang="en-GB" dirty="0"/>
                        <a:t>Very versatile</a:t>
                      </a:r>
                    </a:p>
                  </a:txBody>
                  <a:tcPr/>
                </a:tc>
                <a:tc>
                  <a:txBody>
                    <a:bodyPr/>
                    <a:lstStyle/>
                    <a:p>
                      <a:r>
                        <a:rPr lang="en-GB" dirty="0"/>
                        <a:t>Doing simple things is harder</a:t>
                      </a:r>
                    </a:p>
                  </a:txBody>
                  <a:tcPr/>
                </a:tc>
                <a:extLst>
                  <a:ext uri="{0D108BD9-81ED-4DB2-BD59-A6C34878D82A}">
                    <a16:rowId xmlns:a16="http://schemas.microsoft.com/office/drawing/2014/main" val="2972878921"/>
                  </a:ext>
                </a:extLst>
              </a:tr>
              <a:tr h="370840">
                <a:tc>
                  <a:txBody>
                    <a:bodyPr/>
                    <a:lstStyle/>
                    <a:p>
                      <a:r>
                        <a:rPr lang="en-GB" dirty="0"/>
                        <a:t>Easy to iterate images</a:t>
                      </a:r>
                    </a:p>
                  </a:txBody>
                  <a:tcPr/>
                </a:tc>
                <a:tc>
                  <a:txBody>
                    <a:bodyPr/>
                    <a:lstStyle/>
                    <a:p>
                      <a:r>
                        <a:rPr lang="en-GB" dirty="0"/>
                        <a:t>Overwhelming variety of ways to do things</a:t>
                      </a:r>
                    </a:p>
                  </a:txBody>
                  <a:tcPr/>
                </a:tc>
                <a:extLst>
                  <a:ext uri="{0D108BD9-81ED-4DB2-BD59-A6C34878D82A}">
                    <a16:rowId xmlns:a16="http://schemas.microsoft.com/office/drawing/2014/main" val="2661271642"/>
                  </a:ext>
                </a:extLst>
              </a:tr>
              <a:tr h="370840">
                <a:tc>
                  <a:txBody>
                    <a:bodyPr/>
                    <a:lstStyle/>
                    <a:p>
                      <a:r>
                        <a:rPr lang="en-GB" dirty="0"/>
                        <a:t>Makes doing some complicated things easy</a:t>
                      </a:r>
                    </a:p>
                  </a:txBody>
                  <a:tcPr/>
                </a:tc>
                <a:tc>
                  <a:txBody>
                    <a:bodyPr/>
                    <a:lstStyle/>
                    <a:p>
                      <a:r>
                        <a:rPr lang="en-GB" dirty="0"/>
                        <a:t>Not underpinned by broader systems</a:t>
                      </a:r>
                    </a:p>
                  </a:txBody>
                  <a:tcPr/>
                </a:tc>
                <a:extLst>
                  <a:ext uri="{0D108BD9-81ED-4DB2-BD59-A6C34878D82A}">
                    <a16:rowId xmlns:a16="http://schemas.microsoft.com/office/drawing/2014/main" val="1529250934"/>
                  </a:ext>
                </a:extLst>
              </a:tr>
              <a:tr h="370840">
                <a:tc>
                  <a:txBody>
                    <a:bodyPr/>
                    <a:lstStyle/>
                    <a:p>
                      <a:r>
                        <a:rPr lang="en-GB" dirty="0"/>
                        <a:t>Input files are stored in plain text</a:t>
                      </a:r>
                    </a:p>
                  </a:txBody>
                  <a:tcPr/>
                </a:tc>
                <a:tc>
                  <a:txBody>
                    <a:bodyPr/>
                    <a:lstStyle/>
                    <a:p>
                      <a:r>
                        <a:rPr lang="en-GB" dirty="0"/>
                        <a:t>Collaboration more difficult</a:t>
                      </a:r>
                    </a:p>
                  </a:txBody>
                  <a:tcPr/>
                </a:tc>
                <a:extLst>
                  <a:ext uri="{0D108BD9-81ED-4DB2-BD59-A6C34878D82A}">
                    <a16:rowId xmlns:a16="http://schemas.microsoft.com/office/drawing/2014/main" val="923151862"/>
                  </a:ext>
                </a:extLst>
              </a:tr>
              <a:tr h="370840">
                <a:tc>
                  <a:txBody>
                    <a:bodyPr/>
                    <a:lstStyle/>
                    <a:p>
                      <a:r>
                        <a:rPr lang="en-GB" dirty="0"/>
                        <a:t>Free</a:t>
                      </a:r>
                    </a:p>
                  </a:txBody>
                  <a:tcPr/>
                </a:tc>
                <a:tc>
                  <a:txBody>
                    <a:bodyPr/>
                    <a:lstStyle/>
                    <a:p>
                      <a:r>
                        <a:rPr lang="en-GB" dirty="0"/>
                        <a:t>Less widely used</a:t>
                      </a:r>
                    </a:p>
                  </a:txBody>
                  <a:tcPr/>
                </a:tc>
                <a:extLst>
                  <a:ext uri="{0D108BD9-81ED-4DB2-BD59-A6C34878D82A}">
                    <a16:rowId xmlns:a16="http://schemas.microsoft.com/office/drawing/2014/main" val="3099676254"/>
                  </a:ext>
                </a:extLst>
              </a:tr>
              <a:tr h="370840">
                <a:tc>
                  <a:txBody>
                    <a:bodyPr/>
                    <a:lstStyle/>
                    <a:p>
                      <a:r>
                        <a:rPr lang="en-GB" dirty="0"/>
                        <a:t>Portable</a:t>
                      </a:r>
                    </a:p>
                  </a:txBody>
                  <a:tcPr/>
                </a:tc>
                <a:tc>
                  <a:txBody>
                    <a:bodyPr/>
                    <a:lstStyle/>
                    <a:p>
                      <a:endParaRPr lang="en-GB" dirty="0"/>
                    </a:p>
                  </a:txBody>
                  <a:tcPr/>
                </a:tc>
                <a:extLst>
                  <a:ext uri="{0D108BD9-81ED-4DB2-BD59-A6C34878D82A}">
                    <a16:rowId xmlns:a16="http://schemas.microsoft.com/office/drawing/2014/main" val="1561889530"/>
                  </a:ext>
                </a:extLst>
              </a:tr>
              <a:tr h="370840">
                <a:tc>
                  <a:txBody>
                    <a:bodyPr/>
                    <a:lstStyle/>
                    <a:p>
                      <a:r>
                        <a:rPr lang="en-GB" dirty="0"/>
                        <a:t>Stable</a:t>
                      </a:r>
                    </a:p>
                  </a:txBody>
                  <a:tcPr/>
                </a:tc>
                <a:tc>
                  <a:txBody>
                    <a:bodyPr/>
                    <a:lstStyle/>
                    <a:p>
                      <a:endParaRPr lang="en-GB" dirty="0"/>
                    </a:p>
                  </a:txBody>
                  <a:tcPr/>
                </a:tc>
                <a:extLst>
                  <a:ext uri="{0D108BD9-81ED-4DB2-BD59-A6C34878D82A}">
                    <a16:rowId xmlns:a16="http://schemas.microsoft.com/office/drawing/2014/main" val="2501342486"/>
                  </a:ext>
                </a:extLst>
              </a:tr>
              <a:tr h="370840">
                <a:tc>
                  <a:txBody>
                    <a:bodyPr/>
                    <a:lstStyle/>
                    <a:p>
                      <a:r>
                        <a:rPr lang="en-GB" dirty="0"/>
                        <a:t>Can produce a wide range of document types</a:t>
                      </a:r>
                    </a:p>
                  </a:txBody>
                  <a:tcPr/>
                </a:tc>
                <a:tc>
                  <a:txBody>
                    <a:bodyPr/>
                    <a:lstStyle/>
                    <a:p>
                      <a:endParaRPr lang="en-GB" dirty="0"/>
                    </a:p>
                  </a:txBody>
                  <a:tcPr/>
                </a:tc>
                <a:extLst>
                  <a:ext uri="{0D108BD9-81ED-4DB2-BD59-A6C34878D82A}">
                    <a16:rowId xmlns:a16="http://schemas.microsoft.com/office/drawing/2014/main" val="322270494"/>
                  </a:ext>
                </a:extLst>
              </a:tr>
              <a:tr h="370840">
                <a:tc>
                  <a:txBody>
                    <a:bodyPr/>
                    <a:lstStyle/>
                    <a:p>
                      <a:r>
                        <a:rPr lang="en-GB" dirty="0"/>
                        <a:t>Large knowledge base</a:t>
                      </a:r>
                    </a:p>
                  </a:txBody>
                  <a:tcPr/>
                </a:tc>
                <a:tc>
                  <a:txBody>
                    <a:bodyPr/>
                    <a:lstStyle/>
                    <a:p>
                      <a:endParaRPr lang="en-GB" dirty="0"/>
                    </a:p>
                  </a:txBody>
                  <a:tcPr/>
                </a:tc>
                <a:extLst>
                  <a:ext uri="{0D108BD9-81ED-4DB2-BD59-A6C34878D82A}">
                    <a16:rowId xmlns:a16="http://schemas.microsoft.com/office/drawing/2014/main" val="2963213357"/>
                  </a:ext>
                </a:extLst>
              </a:tr>
            </a:tbl>
          </a:graphicData>
        </a:graphic>
      </p:graphicFrame>
    </p:spTree>
    <p:extLst>
      <p:ext uri="{BB962C8B-B14F-4D97-AF65-F5344CB8AC3E}">
        <p14:creationId xmlns:p14="http://schemas.microsoft.com/office/powerpoint/2010/main" val="1473726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A4FD5-E5A0-656A-0BB6-966327282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5589B-0626-8792-1500-F0AE6BA5B289}"/>
              </a:ext>
            </a:extLst>
          </p:cNvPr>
          <p:cNvSpPr>
            <a:spLocks noGrp="1"/>
          </p:cNvSpPr>
          <p:nvPr>
            <p:ph type="title"/>
          </p:nvPr>
        </p:nvSpPr>
        <p:spPr>
          <a:xfrm>
            <a:off x="325438" y="251619"/>
            <a:ext cx="11541125" cy="378619"/>
          </a:xfrm>
        </p:spPr>
        <p:txBody>
          <a:bodyPr/>
          <a:lstStyle/>
          <a:p>
            <a:r>
              <a:rPr lang="en-US" dirty="0"/>
              <a:t>LaTeX and Microsoft Word</a:t>
            </a:r>
          </a:p>
        </p:txBody>
      </p:sp>
      <p:sp>
        <p:nvSpPr>
          <p:cNvPr id="3" name="Content Placeholder 2">
            <a:extLst>
              <a:ext uri="{FF2B5EF4-FFF2-40B4-BE49-F238E27FC236}">
                <a16:creationId xmlns:a16="http://schemas.microsoft.com/office/drawing/2014/main" id="{84DCFB12-37F7-37D6-CFD3-8A4FF45EF47B}"/>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Both use entirely different approaches to encode content and formatting</a:t>
            </a:r>
          </a:p>
          <a:p>
            <a:pPr marL="457200" indent="-457200" fontAlgn="base">
              <a:spcBef>
                <a:spcPts val="600"/>
              </a:spcBef>
              <a:spcAft>
                <a:spcPts val="600"/>
              </a:spcAft>
              <a:buFont typeface="Arial" panose="020B0604020202020204" pitchFamily="34" charset="0"/>
              <a:buChar char="•"/>
            </a:pPr>
            <a:r>
              <a:rPr lang="en-GB" sz="3200" dirty="0"/>
              <a:t>Very difficult and time-consuming to convert from one to the other</a:t>
            </a:r>
          </a:p>
          <a:p>
            <a:pPr marL="457200" indent="-457200" fontAlgn="base">
              <a:spcBef>
                <a:spcPts val="600"/>
              </a:spcBef>
              <a:spcAft>
                <a:spcPts val="600"/>
              </a:spcAft>
              <a:buFont typeface="Arial" panose="020B0604020202020204" pitchFamily="34" charset="0"/>
              <a:buChar char="•"/>
            </a:pPr>
            <a:r>
              <a:rPr lang="en-GB" sz="3200" dirty="0"/>
              <a:t>When starting a project, pick one system and stick with it</a:t>
            </a:r>
            <a:endParaRPr lang="en-US" sz="3200" dirty="0"/>
          </a:p>
        </p:txBody>
      </p:sp>
      <p:sp>
        <p:nvSpPr>
          <p:cNvPr id="5" name="Date Placeholder 4">
            <a:extLst>
              <a:ext uri="{FF2B5EF4-FFF2-40B4-BE49-F238E27FC236}">
                <a16:creationId xmlns:a16="http://schemas.microsoft.com/office/drawing/2014/main" id="{397D6EB3-33F0-7476-AED3-1ED15FCFFAE0}"/>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0C12365A-2398-17E9-C178-ADF5000DBF3E}"/>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FE7F1E0B-3611-357D-8668-AE77EDB02ECE}"/>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3307926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15/07/2025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6652</TotalTime>
  <Words>13674</Words>
  <Application>Microsoft Office PowerPoint</Application>
  <PresentationFormat>Widescreen</PresentationFormat>
  <Paragraphs>1083</Paragraphs>
  <Slides>55</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Courier New</vt:lpstr>
      <vt:lpstr>Arial</vt:lpstr>
      <vt:lpstr>Wingdings</vt:lpstr>
      <vt:lpstr>Calibri</vt:lpstr>
      <vt:lpstr>Times New Roman</vt:lpstr>
      <vt:lpstr>ICL PPT Theme</vt:lpstr>
      <vt:lpstr>Bitmap Image</vt:lpstr>
      <vt:lpstr>Introduction to LaTeX</vt:lpstr>
      <vt:lpstr>Important Information on Marking your Attendance on Inkpath</vt:lpstr>
      <vt:lpstr>Learning Outcomes</vt:lpstr>
      <vt:lpstr>Using this PowerPoint</vt:lpstr>
      <vt:lpstr>What is LaTeX?</vt:lpstr>
      <vt:lpstr>How do I Use LaTeX?</vt:lpstr>
      <vt:lpstr>What are the Advantages and Disadvantages of LaTeX?</vt:lpstr>
      <vt:lpstr>LaTeX and Microsoft Word</vt:lpstr>
      <vt:lpstr>Overleaf</vt:lpstr>
      <vt:lpstr>Creating a Document</vt:lpstr>
      <vt:lpstr>Paragraphs</vt:lpstr>
      <vt:lpstr>Sections</vt:lpstr>
      <vt:lpstr>Chapters</vt:lpstr>
      <vt:lpstr>Modifying Text</vt:lpstr>
      <vt:lpstr>Main Font Size</vt:lpstr>
      <vt:lpstr>Local Font Size</vt:lpstr>
      <vt:lpstr>Local Font Size</vt:lpstr>
      <vt:lpstr>Font Typefaces</vt:lpstr>
      <vt:lpstr>Lists</vt:lpstr>
      <vt:lpstr>Nested Lists</vt:lpstr>
      <vt:lpstr>Equations</vt:lpstr>
      <vt:lpstr>Mathmode Commands</vt:lpstr>
      <vt:lpstr>Grouping Equations</vt:lpstr>
      <vt:lpstr>Mathmode Commands 2</vt:lpstr>
      <vt:lpstr>Special Characters</vt:lpstr>
      <vt:lpstr>Cross-Referencing</vt:lpstr>
      <vt:lpstr>Figures</vt:lpstr>
      <vt:lpstr>Float Placement</vt:lpstr>
      <vt:lpstr>Float Placement</vt:lpstr>
      <vt:lpstr>Subfigures</vt:lpstr>
      <vt:lpstr>File Paths</vt:lpstr>
      <vt:lpstr>Tables</vt:lpstr>
      <vt:lpstr>Table of Contents</vt:lpstr>
      <vt:lpstr>List of Tables and Figures</vt:lpstr>
      <vt:lpstr>Short Captions</vt:lpstr>
      <vt:lpstr>Chemical Formulae</vt:lpstr>
      <vt:lpstr>Skeletal Structure Diagrams</vt:lpstr>
      <vt:lpstr>Splitting Your Document</vt:lpstr>
      <vt:lpstr>Splitting Your Document</vt:lpstr>
      <vt:lpstr>Splitting Your Document</vt:lpstr>
      <vt:lpstr>Bibliography Management</vt:lpstr>
      <vt:lpstr>Bibliography Management</vt:lpstr>
      <vt:lpstr>Bibliography Management</vt:lpstr>
      <vt:lpstr>Bibliography and Citation Formats</vt:lpstr>
      <vt:lpstr>More Ways to Cite</vt:lpstr>
      <vt:lpstr>Bibliography Complications</vt:lpstr>
      <vt:lpstr>Suggested Bibliography Workflow</vt:lpstr>
      <vt:lpstr>Hyperlinks</vt:lpstr>
      <vt:lpstr>Acronyms</vt:lpstr>
      <vt:lpstr>Acronyms</vt:lpstr>
      <vt:lpstr>Custom Commands</vt:lpstr>
      <vt:lpstr>LaTeX Errors</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2025-07-15T13:31:44Z</dcterms:modified>
</cp:coreProperties>
</file>